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58400" cy="6858000"/>
  <p:notesSz cx="6934200" cy="9220200"/>
  <p:defaultTextStyle>
    <a:defPPr>
      <a:defRPr lang="en-US"/>
    </a:defPPr>
    <a:lvl1pPr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8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8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8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8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61" autoAdjust="0"/>
    <p:restoredTop sz="94660"/>
  </p:normalViewPr>
  <p:slideViewPr>
    <p:cSldViewPr>
      <p:cViewPr varScale="1">
        <p:scale>
          <a:sx n="105" d="100"/>
          <a:sy n="105" d="100"/>
        </p:scale>
        <p:origin x="808" y="184"/>
      </p:cViewPr>
      <p:guideLst>
        <p:guide orient="horz" pos="2160"/>
        <p:guide pos="4032"/>
      </p:guideLst>
    </p:cSldViewPr>
  </p:slideViewPr>
  <p:outlineViewPr>
    <p:cViewPr>
      <p:scale>
        <a:sx n="25" d="100"/>
        <a:sy n="25"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a:extLst>
              <a:ext uri="{FF2B5EF4-FFF2-40B4-BE49-F238E27FC236}">
                <a16:creationId xmlns:a16="http://schemas.microsoft.com/office/drawing/2014/main" id="{960054B0-5084-0A13-7A6A-88F176BEC168}"/>
              </a:ext>
            </a:extLst>
          </p:cNvPr>
          <p:cNvSpPr>
            <a:spLocks noGrp="1" noChangeArrowheads="1"/>
          </p:cNvSpPr>
          <p:nvPr>
            <p:ph type="hdr" sz="quarter"/>
          </p:nvPr>
        </p:nvSpPr>
        <p:spPr bwMode="auto">
          <a:xfrm>
            <a:off x="0" y="0"/>
            <a:ext cx="3005138"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5123" name="Rectangle 1027">
            <a:extLst>
              <a:ext uri="{FF2B5EF4-FFF2-40B4-BE49-F238E27FC236}">
                <a16:creationId xmlns:a16="http://schemas.microsoft.com/office/drawing/2014/main" id="{534B6CB0-B156-D9E1-D94B-18A768C70A2C}"/>
              </a:ext>
            </a:extLst>
          </p:cNvPr>
          <p:cNvSpPr>
            <a:spLocks noGrp="1" noChangeArrowheads="1"/>
          </p:cNvSpPr>
          <p:nvPr>
            <p:ph type="dt" sz="quarter" idx="1"/>
          </p:nvPr>
        </p:nvSpPr>
        <p:spPr bwMode="auto">
          <a:xfrm>
            <a:off x="3929063" y="0"/>
            <a:ext cx="3005137"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algn="r" defTabSz="922338" eaLnBrk="1" hangingPunct="1">
              <a:defRPr sz="1200">
                <a:latin typeface="Times New Roman" charset="0"/>
              </a:defRPr>
            </a:lvl1pPr>
          </a:lstStyle>
          <a:p>
            <a:pPr>
              <a:defRPr/>
            </a:pPr>
            <a:endParaRPr lang="en-US"/>
          </a:p>
        </p:txBody>
      </p:sp>
      <p:sp>
        <p:nvSpPr>
          <p:cNvPr id="5124" name="Rectangle 1028">
            <a:extLst>
              <a:ext uri="{FF2B5EF4-FFF2-40B4-BE49-F238E27FC236}">
                <a16:creationId xmlns:a16="http://schemas.microsoft.com/office/drawing/2014/main" id="{5C28D732-B8F7-4944-EDC1-85847F686C9B}"/>
              </a:ext>
            </a:extLst>
          </p:cNvPr>
          <p:cNvSpPr>
            <a:spLocks noGrp="1" noChangeArrowheads="1"/>
          </p:cNvSpPr>
          <p:nvPr>
            <p:ph type="ftr" sz="quarter" idx="2"/>
          </p:nvPr>
        </p:nvSpPr>
        <p:spPr bwMode="auto">
          <a:xfrm>
            <a:off x="0" y="8759825"/>
            <a:ext cx="3005138"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5125" name="Rectangle 1029">
            <a:extLst>
              <a:ext uri="{FF2B5EF4-FFF2-40B4-BE49-F238E27FC236}">
                <a16:creationId xmlns:a16="http://schemas.microsoft.com/office/drawing/2014/main" id="{09D57242-868C-5FC8-3847-5C95CFD53CD3}"/>
              </a:ext>
            </a:extLst>
          </p:cNvPr>
          <p:cNvSpPr>
            <a:spLocks noGrp="1" noChangeArrowheads="1"/>
          </p:cNvSpPr>
          <p:nvPr>
            <p:ph type="sldNum" sz="quarter" idx="3"/>
          </p:nvPr>
        </p:nvSpPr>
        <p:spPr bwMode="auto">
          <a:xfrm>
            <a:off x="3929063" y="8759825"/>
            <a:ext cx="3005137"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algn="r" defTabSz="922338" eaLnBrk="1" hangingPunct="1">
              <a:defRPr sz="1200"/>
            </a:lvl1pPr>
          </a:lstStyle>
          <a:p>
            <a:pPr>
              <a:defRPr/>
            </a:pPr>
            <a:fld id="{D98FD0F3-F89A-3849-8FF6-4CABF0870528}"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6-27T17:57:46.438"/>
    </inkml:context>
    <inkml:brush xml:id="br0">
      <inkml:brushProperty name="width" value="0.05" units="cm"/>
      <inkml:brushProperty name="height" value="0.05" units="cm"/>
    </inkml:brush>
  </inkml:definitions>
  <inkml:trace contextRef="#ctx0" brushRef="#br0">1 0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63F27B0-20B0-CEF3-8F9F-2CAEF09296BD}"/>
              </a:ext>
            </a:extLst>
          </p:cNvPr>
          <p:cNvSpPr>
            <a:spLocks noGrp="1" noChangeArrowheads="1"/>
          </p:cNvSpPr>
          <p:nvPr>
            <p:ph type="hdr" sz="quarter"/>
          </p:nvPr>
        </p:nvSpPr>
        <p:spPr bwMode="auto">
          <a:xfrm>
            <a:off x="0" y="0"/>
            <a:ext cx="3005138"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10243" name="Rectangle 3">
            <a:extLst>
              <a:ext uri="{FF2B5EF4-FFF2-40B4-BE49-F238E27FC236}">
                <a16:creationId xmlns:a16="http://schemas.microsoft.com/office/drawing/2014/main" id="{5BA10380-4C82-BF12-396F-9D3569E08606}"/>
              </a:ext>
            </a:extLst>
          </p:cNvPr>
          <p:cNvSpPr>
            <a:spLocks noGrp="1" noChangeArrowheads="1"/>
          </p:cNvSpPr>
          <p:nvPr>
            <p:ph type="dt" idx="1"/>
          </p:nvPr>
        </p:nvSpPr>
        <p:spPr bwMode="auto">
          <a:xfrm>
            <a:off x="3929063" y="0"/>
            <a:ext cx="3005137"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algn="r" defTabSz="922338" eaLnBrk="1" hangingPunct="1">
              <a:defRPr sz="1200">
                <a:latin typeface="Times New Roman" charset="0"/>
              </a:defRPr>
            </a:lvl1pPr>
          </a:lstStyle>
          <a:p>
            <a:pPr>
              <a:defRPr/>
            </a:pPr>
            <a:endParaRPr lang="en-US"/>
          </a:p>
        </p:txBody>
      </p:sp>
      <p:sp>
        <p:nvSpPr>
          <p:cNvPr id="13316" name="Rectangle 4">
            <a:extLst>
              <a:ext uri="{FF2B5EF4-FFF2-40B4-BE49-F238E27FC236}">
                <a16:creationId xmlns:a16="http://schemas.microsoft.com/office/drawing/2014/main" id="{BCCDE1A4-9566-A240-44F0-E5744C7616C8}"/>
              </a:ext>
            </a:extLst>
          </p:cNvPr>
          <p:cNvSpPr>
            <a:spLocks noGrp="1" noRot="1" noChangeAspect="1" noChangeArrowheads="1" noTextEdit="1"/>
          </p:cNvSpPr>
          <p:nvPr>
            <p:ph type="sldImg" idx="2"/>
          </p:nvPr>
        </p:nvSpPr>
        <p:spPr bwMode="auto">
          <a:xfrm>
            <a:off x="931863" y="692150"/>
            <a:ext cx="5070475" cy="3457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C7C639AE-DE37-B16A-2129-1D959C8756A4}"/>
              </a:ext>
            </a:extLst>
          </p:cNvPr>
          <p:cNvSpPr>
            <a:spLocks noGrp="1" noChangeArrowheads="1"/>
          </p:cNvSpPr>
          <p:nvPr>
            <p:ph type="body" sz="quarter" idx="3"/>
          </p:nvPr>
        </p:nvSpPr>
        <p:spPr bwMode="auto">
          <a:xfrm>
            <a:off x="923925" y="4379913"/>
            <a:ext cx="5086350" cy="4148137"/>
          </a:xfrm>
          <a:prstGeom prst="rect">
            <a:avLst/>
          </a:prstGeom>
          <a:noFill/>
          <a:ln>
            <a:noFill/>
          </a:ln>
          <a:effectLst/>
        </p:spPr>
        <p:txBody>
          <a:bodyPr vert="horz" wrap="square" lIns="92309" tIns="46154" rIns="92309" bIns="461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BAB2AE17-AFAB-4DE0-1DA7-CC297FB75A13}"/>
              </a:ext>
            </a:extLst>
          </p:cNvPr>
          <p:cNvSpPr>
            <a:spLocks noGrp="1" noChangeArrowheads="1"/>
          </p:cNvSpPr>
          <p:nvPr>
            <p:ph type="ftr" sz="quarter" idx="4"/>
          </p:nvPr>
        </p:nvSpPr>
        <p:spPr bwMode="auto">
          <a:xfrm>
            <a:off x="0" y="8759825"/>
            <a:ext cx="3005138"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10247" name="Rectangle 7">
            <a:extLst>
              <a:ext uri="{FF2B5EF4-FFF2-40B4-BE49-F238E27FC236}">
                <a16:creationId xmlns:a16="http://schemas.microsoft.com/office/drawing/2014/main" id="{BA88DA62-2BA8-19B3-76E0-DE6C5630C46C}"/>
              </a:ext>
            </a:extLst>
          </p:cNvPr>
          <p:cNvSpPr>
            <a:spLocks noGrp="1" noChangeArrowheads="1"/>
          </p:cNvSpPr>
          <p:nvPr>
            <p:ph type="sldNum" sz="quarter" idx="5"/>
          </p:nvPr>
        </p:nvSpPr>
        <p:spPr bwMode="auto">
          <a:xfrm>
            <a:off x="3929063" y="8759825"/>
            <a:ext cx="3005137"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algn="r" defTabSz="922338" eaLnBrk="1" hangingPunct="1">
              <a:defRPr sz="1200"/>
            </a:lvl1pPr>
          </a:lstStyle>
          <a:p>
            <a:pPr>
              <a:defRPr/>
            </a:pPr>
            <a:fld id="{47AFB1E4-C2AD-F44B-B938-9C9FC4B4F12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205982B2-8647-4506-AAD8-A0E38F19C64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2338">
              <a:spcBef>
                <a:spcPct val="30000"/>
              </a:spcBef>
              <a:defRPr sz="1200">
                <a:solidFill>
                  <a:schemeClr val="tx1"/>
                </a:solidFill>
                <a:latin typeface="Times New Roman" panose="02020603050405020304" pitchFamily="18" charset="0"/>
              </a:defRPr>
            </a:lvl1pPr>
            <a:lvl2pPr marL="742950" indent="-285750" defTabSz="922338">
              <a:spcBef>
                <a:spcPct val="30000"/>
              </a:spcBef>
              <a:defRPr sz="1200">
                <a:solidFill>
                  <a:schemeClr val="tx1"/>
                </a:solidFill>
                <a:latin typeface="Times New Roman" panose="02020603050405020304" pitchFamily="18" charset="0"/>
              </a:defRPr>
            </a:lvl2pPr>
            <a:lvl3pPr marL="1143000" indent="-228600" defTabSz="922338">
              <a:spcBef>
                <a:spcPct val="30000"/>
              </a:spcBef>
              <a:defRPr sz="1200">
                <a:solidFill>
                  <a:schemeClr val="tx1"/>
                </a:solidFill>
                <a:latin typeface="Times New Roman" panose="02020603050405020304" pitchFamily="18" charset="0"/>
              </a:defRPr>
            </a:lvl3pPr>
            <a:lvl4pPr marL="1600200" indent="-228600" defTabSz="922338">
              <a:spcBef>
                <a:spcPct val="30000"/>
              </a:spcBef>
              <a:defRPr sz="1200">
                <a:solidFill>
                  <a:schemeClr val="tx1"/>
                </a:solidFill>
                <a:latin typeface="Times New Roman" panose="02020603050405020304" pitchFamily="18" charset="0"/>
              </a:defRPr>
            </a:lvl4pPr>
            <a:lvl5pPr marL="2057400" indent="-228600" defTabSz="922338">
              <a:spcBef>
                <a:spcPct val="30000"/>
              </a:spcBef>
              <a:defRPr sz="1200">
                <a:solidFill>
                  <a:schemeClr val="tx1"/>
                </a:solidFill>
                <a:latin typeface="Times New Roman" panose="02020603050405020304" pitchFamily="18" charset="0"/>
              </a:defRPr>
            </a:lvl5pPr>
            <a:lvl6pPr marL="2514600" indent="-228600" defTabSz="9223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23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23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23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C6DA81B-9303-4846-A714-BA0EA51DD1AA}" type="slidenum">
              <a:rPr lang="en-US" altLang="en-US" smtClean="0"/>
              <a:pPr>
                <a:spcBef>
                  <a:spcPct val="0"/>
                </a:spcBef>
              </a:pPr>
              <a:t>1</a:t>
            </a:fld>
            <a:endParaRPr lang="en-US" altLang="en-US"/>
          </a:p>
        </p:txBody>
      </p:sp>
      <p:sp>
        <p:nvSpPr>
          <p:cNvPr id="16386" name="Rectangle 4098">
            <a:extLst>
              <a:ext uri="{FF2B5EF4-FFF2-40B4-BE49-F238E27FC236}">
                <a16:creationId xmlns:a16="http://schemas.microsoft.com/office/drawing/2014/main" id="{D44C1769-A108-542C-B468-504DC43752EE}"/>
              </a:ext>
            </a:extLst>
          </p:cNvPr>
          <p:cNvSpPr>
            <a:spLocks noGrp="1" noRot="1" noChangeAspect="1" noChangeArrowheads="1" noTextEdit="1"/>
          </p:cNvSpPr>
          <p:nvPr>
            <p:ph type="sldImg"/>
          </p:nvPr>
        </p:nvSpPr>
        <p:spPr>
          <a:ln/>
        </p:spPr>
      </p:sp>
      <p:sp>
        <p:nvSpPr>
          <p:cNvPr id="16387" name="Rectangle 4099">
            <a:extLst>
              <a:ext uri="{FF2B5EF4-FFF2-40B4-BE49-F238E27FC236}">
                <a16:creationId xmlns:a16="http://schemas.microsoft.com/office/drawing/2014/main" id="{6582E7C4-1741-6ED9-3B18-472EAF690BD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17D99D0D-78EB-A3C2-A7CD-9A5CAADFA63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2338">
              <a:spcBef>
                <a:spcPct val="30000"/>
              </a:spcBef>
              <a:defRPr sz="1200">
                <a:solidFill>
                  <a:schemeClr val="tx1"/>
                </a:solidFill>
                <a:latin typeface="Times New Roman" panose="02020603050405020304" pitchFamily="18" charset="0"/>
              </a:defRPr>
            </a:lvl1pPr>
            <a:lvl2pPr marL="742950" indent="-285750" defTabSz="922338">
              <a:spcBef>
                <a:spcPct val="30000"/>
              </a:spcBef>
              <a:defRPr sz="1200">
                <a:solidFill>
                  <a:schemeClr val="tx1"/>
                </a:solidFill>
                <a:latin typeface="Times New Roman" panose="02020603050405020304" pitchFamily="18" charset="0"/>
              </a:defRPr>
            </a:lvl2pPr>
            <a:lvl3pPr marL="1143000" indent="-228600" defTabSz="922338">
              <a:spcBef>
                <a:spcPct val="30000"/>
              </a:spcBef>
              <a:defRPr sz="1200">
                <a:solidFill>
                  <a:schemeClr val="tx1"/>
                </a:solidFill>
                <a:latin typeface="Times New Roman" panose="02020603050405020304" pitchFamily="18" charset="0"/>
              </a:defRPr>
            </a:lvl3pPr>
            <a:lvl4pPr marL="1600200" indent="-228600" defTabSz="922338">
              <a:spcBef>
                <a:spcPct val="30000"/>
              </a:spcBef>
              <a:defRPr sz="1200">
                <a:solidFill>
                  <a:schemeClr val="tx1"/>
                </a:solidFill>
                <a:latin typeface="Times New Roman" panose="02020603050405020304" pitchFamily="18" charset="0"/>
              </a:defRPr>
            </a:lvl4pPr>
            <a:lvl5pPr marL="2057400" indent="-228600" defTabSz="922338">
              <a:spcBef>
                <a:spcPct val="30000"/>
              </a:spcBef>
              <a:defRPr sz="1200">
                <a:solidFill>
                  <a:schemeClr val="tx1"/>
                </a:solidFill>
                <a:latin typeface="Times New Roman" panose="02020603050405020304" pitchFamily="18" charset="0"/>
              </a:defRPr>
            </a:lvl5pPr>
            <a:lvl6pPr marL="2514600" indent="-228600" defTabSz="9223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23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23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23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5F8A6-BB5C-7F4B-B996-A69FAED2ED1B}" type="slidenum">
              <a:rPr lang="en-US" altLang="en-US" smtClean="0"/>
              <a:pPr>
                <a:spcBef>
                  <a:spcPct val="0"/>
                </a:spcBef>
              </a:pPr>
              <a:t>2</a:t>
            </a:fld>
            <a:endParaRPr lang="en-US" altLang="en-US"/>
          </a:p>
        </p:txBody>
      </p:sp>
      <p:sp>
        <p:nvSpPr>
          <p:cNvPr id="18434" name="Rectangle 2">
            <a:extLst>
              <a:ext uri="{FF2B5EF4-FFF2-40B4-BE49-F238E27FC236}">
                <a16:creationId xmlns:a16="http://schemas.microsoft.com/office/drawing/2014/main" id="{813C2C7B-FD5D-5106-429B-3712373AB66B}"/>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75FB54C4-5D0A-233A-6222-8AE2A9A2C07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130425"/>
            <a:ext cx="8550275" cy="1470025"/>
          </a:xfrm>
        </p:spPr>
        <p:txBody>
          <a:bodyPr/>
          <a:lstStyle/>
          <a:p>
            <a:r>
              <a:rPr lang="en-US"/>
              <a:t>Click to edit Master title style</a:t>
            </a:r>
          </a:p>
        </p:txBody>
      </p:sp>
      <p:sp>
        <p:nvSpPr>
          <p:cNvPr id="3" name="Subtitle 2"/>
          <p:cNvSpPr>
            <a:spLocks noGrp="1"/>
          </p:cNvSpPr>
          <p:nvPr>
            <p:ph type="subTitle" idx="1"/>
          </p:nvPr>
        </p:nvSpPr>
        <p:spPr>
          <a:xfrm>
            <a:off x="1508125" y="3886200"/>
            <a:ext cx="704215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7DACE7D-2393-A074-8E9F-C450BC3CE1F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C2CD3C4-1C34-DAF9-509B-11245CF4D7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95FEF4-A32C-7831-D4C9-DB466406E1F1}"/>
              </a:ext>
            </a:extLst>
          </p:cNvPr>
          <p:cNvSpPr>
            <a:spLocks noGrp="1" noChangeArrowheads="1"/>
          </p:cNvSpPr>
          <p:nvPr>
            <p:ph type="sldNum" sz="quarter" idx="12"/>
          </p:nvPr>
        </p:nvSpPr>
        <p:spPr>
          <a:ln/>
        </p:spPr>
        <p:txBody>
          <a:bodyPr/>
          <a:lstStyle>
            <a:lvl1pPr>
              <a:defRPr/>
            </a:lvl1pPr>
          </a:lstStyle>
          <a:p>
            <a:pPr>
              <a:defRPr/>
            </a:pPr>
            <a:fld id="{9E33AEAC-D5FD-C645-877A-A36380E5BB54}" type="slidenum">
              <a:rPr lang="en-US" altLang="en-US"/>
              <a:pPr>
                <a:defRPr/>
              </a:pPr>
              <a:t>‹#›</a:t>
            </a:fld>
            <a:endParaRPr lang="en-US" altLang="en-US" dirty="0"/>
          </a:p>
        </p:txBody>
      </p:sp>
    </p:spTree>
    <p:extLst>
      <p:ext uri="{BB962C8B-B14F-4D97-AF65-F5344CB8AC3E}">
        <p14:creationId xmlns:p14="http://schemas.microsoft.com/office/powerpoint/2010/main" val="50473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D416CF6-8AEA-1BD3-3DA9-6F9DD980D9C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0DA34E8-0C35-6453-3BCE-369FEDC172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680BA3-8814-4F18-6246-39029D8ED29D}"/>
              </a:ext>
            </a:extLst>
          </p:cNvPr>
          <p:cNvSpPr>
            <a:spLocks noGrp="1" noChangeArrowheads="1"/>
          </p:cNvSpPr>
          <p:nvPr>
            <p:ph type="sldNum" sz="quarter" idx="12"/>
          </p:nvPr>
        </p:nvSpPr>
        <p:spPr>
          <a:ln/>
        </p:spPr>
        <p:txBody>
          <a:bodyPr/>
          <a:lstStyle>
            <a:lvl1pPr>
              <a:defRPr/>
            </a:lvl1pPr>
          </a:lstStyle>
          <a:p>
            <a:pPr>
              <a:defRPr/>
            </a:pPr>
            <a:fld id="{67448D86-AA86-EA42-9885-D50529A226B4}" type="slidenum">
              <a:rPr lang="en-US" altLang="en-US"/>
              <a:pPr>
                <a:defRPr/>
              </a:pPr>
              <a:t>‹#›</a:t>
            </a:fld>
            <a:endParaRPr lang="en-US" altLang="en-US" dirty="0"/>
          </a:p>
        </p:txBody>
      </p:sp>
    </p:spTree>
    <p:extLst>
      <p:ext uri="{BB962C8B-B14F-4D97-AF65-F5344CB8AC3E}">
        <p14:creationId xmlns:p14="http://schemas.microsoft.com/office/powerpoint/2010/main" val="202730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7563" y="609600"/>
            <a:ext cx="2136775"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4063" y="609600"/>
            <a:ext cx="62611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4F16A4-B15A-C45A-7F8A-7F4FC6A022F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E3A3D7A-749A-E7FD-F2CC-BE6AB357FD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AC7738-BF19-B51C-0106-086ABEA89F38}"/>
              </a:ext>
            </a:extLst>
          </p:cNvPr>
          <p:cNvSpPr>
            <a:spLocks noGrp="1" noChangeArrowheads="1"/>
          </p:cNvSpPr>
          <p:nvPr>
            <p:ph type="sldNum" sz="quarter" idx="12"/>
          </p:nvPr>
        </p:nvSpPr>
        <p:spPr>
          <a:ln/>
        </p:spPr>
        <p:txBody>
          <a:bodyPr/>
          <a:lstStyle>
            <a:lvl1pPr>
              <a:defRPr/>
            </a:lvl1pPr>
          </a:lstStyle>
          <a:p>
            <a:pPr>
              <a:defRPr/>
            </a:pPr>
            <a:fld id="{66E692E3-4CBF-F048-9AD4-D2DA7AB4318F}" type="slidenum">
              <a:rPr lang="en-US" altLang="en-US"/>
              <a:pPr>
                <a:defRPr/>
              </a:pPr>
              <a:t>‹#›</a:t>
            </a:fld>
            <a:endParaRPr lang="en-US" altLang="en-US" dirty="0"/>
          </a:p>
        </p:txBody>
      </p:sp>
    </p:spTree>
    <p:extLst>
      <p:ext uri="{BB962C8B-B14F-4D97-AF65-F5344CB8AC3E}">
        <p14:creationId xmlns:p14="http://schemas.microsoft.com/office/powerpoint/2010/main" val="390076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0583958-F18E-D08A-AA81-9D4F3707C3F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ECEAC1F-C39B-42ED-7F7D-A7EE59E8CB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C3CFC84-3093-DE20-FE16-0D3874CF7336}"/>
              </a:ext>
            </a:extLst>
          </p:cNvPr>
          <p:cNvSpPr>
            <a:spLocks noGrp="1" noChangeArrowheads="1"/>
          </p:cNvSpPr>
          <p:nvPr>
            <p:ph type="sldNum" sz="quarter" idx="12"/>
          </p:nvPr>
        </p:nvSpPr>
        <p:spPr>
          <a:ln/>
        </p:spPr>
        <p:txBody>
          <a:bodyPr/>
          <a:lstStyle>
            <a:lvl1pPr>
              <a:defRPr/>
            </a:lvl1pPr>
          </a:lstStyle>
          <a:p>
            <a:pPr>
              <a:defRPr/>
            </a:pPr>
            <a:fld id="{7DEA417F-9FC1-BC4F-B359-DDF0FB7213BE}" type="slidenum">
              <a:rPr lang="en-US" altLang="en-US"/>
              <a:pPr>
                <a:defRPr/>
              </a:pPr>
              <a:t>‹#›</a:t>
            </a:fld>
            <a:endParaRPr lang="en-US" altLang="en-US" dirty="0"/>
          </a:p>
        </p:txBody>
      </p:sp>
    </p:spTree>
    <p:extLst>
      <p:ext uri="{BB962C8B-B14F-4D97-AF65-F5344CB8AC3E}">
        <p14:creationId xmlns:p14="http://schemas.microsoft.com/office/powerpoint/2010/main" val="217243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406900"/>
            <a:ext cx="8548687"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2906713"/>
            <a:ext cx="85486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ABA0015-00A5-F30C-F1F1-DEC77FC93D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0851478-2CDE-B2B9-73B0-3076BDFE9D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975566-CBB4-5AD6-DF74-A759BABC7F68}"/>
              </a:ext>
            </a:extLst>
          </p:cNvPr>
          <p:cNvSpPr>
            <a:spLocks noGrp="1" noChangeArrowheads="1"/>
          </p:cNvSpPr>
          <p:nvPr>
            <p:ph type="sldNum" sz="quarter" idx="12"/>
          </p:nvPr>
        </p:nvSpPr>
        <p:spPr>
          <a:ln/>
        </p:spPr>
        <p:txBody>
          <a:bodyPr/>
          <a:lstStyle>
            <a:lvl1pPr>
              <a:defRPr/>
            </a:lvl1pPr>
          </a:lstStyle>
          <a:p>
            <a:pPr>
              <a:defRPr/>
            </a:pPr>
            <a:fld id="{0AE4A39C-9BD1-684C-A67A-1BC9B37CBC84}" type="slidenum">
              <a:rPr lang="en-US" altLang="en-US"/>
              <a:pPr>
                <a:defRPr/>
              </a:pPr>
              <a:t>‹#›</a:t>
            </a:fld>
            <a:endParaRPr lang="en-US" altLang="en-US" dirty="0"/>
          </a:p>
        </p:txBody>
      </p:sp>
    </p:spTree>
    <p:extLst>
      <p:ext uri="{BB962C8B-B14F-4D97-AF65-F5344CB8AC3E}">
        <p14:creationId xmlns:p14="http://schemas.microsoft.com/office/powerpoint/2010/main" val="2979667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4063" y="1981200"/>
            <a:ext cx="41989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981200"/>
            <a:ext cx="41989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39DF323-0E77-6A1C-7E67-55A57C3DEAE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0C18DF1-0BF2-7ACF-91FE-FC6A20DEB6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7333EC5-9048-A24A-94E7-F57F82046458}"/>
              </a:ext>
            </a:extLst>
          </p:cNvPr>
          <p:cNvSpPr>
            <a:spLocks noGrp="1" noChangeArrowheads="1"/>
          </p:cNvSpPr>
          <p:nvPr>
            <p:ph type="sldNum" sz="quarter" idx="12"/>
          </p:nvPr>
        </p:nvSpPr>
        <p:spPr>
          <a:ln/>
        </p:spPr>
        <p:txBody>
          <a:bodyPr/>
          <a:lstStyle>
            <a:lvl1pPr>
              <a:defRPr/>
            </a:lvl1pPr>
          </a:lstStyle>
          <a:p>
            <a:pPr>
              <a:defRPr/>
            </a:pPr>
            <a:fld id="{8A339F79-F7B6-5D48-975E-DB79766BB779}" type="slidenum">
              <a:rPr lang="en-US" altLang="en-US"/>
              <a:pPr>
                <a:defRPr/>
              </a:pPr>
              <a:t>‹#›</a:t>
            </a:fld>
            <a:endParaRPr lang="en-US" altLang="en-US" dirty="0"/>
          </a:p>
        </p:txBody>
      </p:sp>
    </p:spTree>
    <p:extLst>
      <p:ext uri="{BB962C8B-B14F-4D97-AF65-F5344CB8AC3E}">
        <p14:creationId xmlns:p14="http://schemas.microsoft.com/office/powerpoint/2010/main" val="324997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274638"/>
            <a:ext cx="905192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535113"/>
            <a:ext cx="44434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174875"/>
            <a:ext cx="44434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535113"/>
            <a:ext cx="4445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174875"/>
            <a:ext cx="4445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640EF94-6B9B-EF60-99F4-FCBB7650B8E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5CF103D-F9EE-59C8-8F9A-F0BAAA1CCD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F2F69AB-AD6C-7AD7-93AA-680FFA264DB9}"/>
              </a:ext>
            </a:extLst>
          </p:cNvPr>
          <p:cNvSpPr>
            <a:spLocks noGrp="1" noChangeArrowheads="1"/>
          </p:cNvSpPr>
          <p:nvPr>
            <p:ph type="sldNum" sz="quarter" idx="12"/>
          </p:nvPr>
        </p:nvSpPr>
        <p:spPr>
          <a:ln/>
        </p:spPr>
        <p:txBody>
          <a:bodyPr/>
          <a:lstStyle>
            <a:lvl1pPr>
              <a:defRPr/>
            </a:lvl1pPr>
          </a:lstStyle>
          <a:p>
            <a:pPr>
              <a:defRPr/>
            </a:pPr>
            <a:fld id="{07ED7323-9F9B-4F49-A831-3BD4E6D32674}" type="slidenum">
              <a:rPr lang="en-US" altLang="en-US"/>
              <a:pPr>
                <a:defRPr/>
              </a:pPr>
              <a:t>‹#›</a:t>
            </a:fld>
            <a:endParaRPr lang="en-US" altLang="en-US" dirty="0"/>
          </a:p>
        </p:txBody>
      </p:sp>
    </p:spTree>
    <p:extLst>
      <p:ext uri="{BB962C8B-B14F-4D97-AF65-F5344CB8AC3E}">
        <p14:creationId xmlns:p14="http://schemas.microsoft.com/office/powerpoint/2010/main" val="22526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74442BC-DAF5-4D50-FF6D-6D526ED1903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DCA479B-D451-1798-E882-2F7C4B18BD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15747D6-005C-9715-231A-5C9DB3C48B59}"/>
              </a:ext>
            </a:extLst>
          </p:cNvPr>
          <p:cNvSpPr>
            <a:spLocks noGrp="1" noChangeArrowheads="1"/>
          </p:cNvSpPr>
          <p:nvPr>
            <p:ph type="sldNum" sz="quarter" idx="12"/>
          </p:nvPr>
        </p:nvSpPr>
        <p:spPr>
          <a:ln/>
        </p:spPr>
        <p:txBody>
          <a:bodyPr/>
          <a:lstStyle>
            <a:lvl1pPr>
              <a:defRPr/>
            </a:lvl1pPr>
          </a:lstStyle>
          <a:p>
            <a:pPr>
              <a:defRPr/>
            </a:pPr>
            <a:fld id="{40358613-26E7-2646-B752-5ED9A1E94441}" type="slidenum">
              <a:rPr lang="en-US" altLang="en-US"/>
              <a:pPr>
                <a:defRPr/>
              </a:pPr>
              <a:t>‹#›</a:t>
            </a:fld>
            <a:endParaRPr lang="en-US" altLang="en-US" dirty="0"/>
          </a:p>
        </p:txBody>
      </p:sp>
    </p:spTree>
    <p:extLst>
      <p:ext uri="{BB962C8B-B14F-4D97-AF65-F5344CB8AC3E}">
        <p14:creationId xmlns:p14="http://schemas.microsoft.com/office/powerpoint/2010/main" val="122458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0F2E157-6D95-0B46-3A63-756640444AC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3A675E1-5C90-AA7C-4240-B8B26035DB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D8AA002-799E-79E7-A24F-A44781D035B3}"/>
              </a:ext>
            </a:extLst>
          </p:cNvPr>
          <p:cNvSpPr>
            <a:spLocks noGrp="1" noChangeArrowheads="1"/>
          </p:cNvSpPr>
          <p:nvPr>
            <p:ph type="sldNum" sz="quarter" idx="12"/>
          </p:nvPr>
        </p:nvSpPr>
        <p:spPr>
          <a:ln/>
        </p:spPr>
        <p:txBody>
          <a:bodyPr/>
          <a:lstStyle>
            <a:lvl1pPr>
              <a:defRPr/>
            </a:lvl1pPr>
          </a:lstStyle>
          <a:p>
            <a:pPr>
              <a:defRPr/>
            </a:pPr>
            <a:fld id="{3E6B65F6-DC5A-A148-9966-5D8B3F5155D1}" type="slidenum">
              <a:rPr lang="en-US" altLang="en-US"/>
              <a:pPr>
                <a:defRPr/>
              </a:pPr>
              <a:t>‹#›</a:t>
            </a:fld>
            <a:endParaRPr lang="en-US" altLang="en-US" dirty="0"/>
          </a:p>
        </p:txBody>
      </p:sp>
    </p:spTree>
    <p:extLst>
      <p:ext uri="{BB962C8B-B14F-4D97-AF65-F5344CB8AC3E}">
        <p14:creationId xmlns:p14="http://schemas.microsoft.com/office/powerpoint/2010/main" val="17174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273050"/>
            <a:ext cx="330835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273050"/>
            <a:ext cx="5622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435100"/>
            <a:ext cx="33083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575259D-5BEF-8CB8-BA55-E11BF666E1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8BCFD8-1653-6387-5F85-FEB5FDF950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07543BB-88A0-FA62-CAAB-8575E0F17614}"/>
              </a:ext>
            </a:extLst>
          </p:cNvPr>
          <p:cNvSpPr>
            <a:spLocks noGrp="1" noChangeArrowheads="1"/>
          </p:cNvSpPr>
          <p:nvPr>
            <p:ph type="sldNum" sz="quarter" idx="12"/>
          </p:nvPr>
        </p:nvSpPr>
        <p:spPr>
          <a:ln/>
        </p:spPr>
        <p:txBody>
          <a:bodyPr/>
          <a:lstStyle>
            <a:lvl1pPr>
              <a:defRPr/>
            </a:lvl1pPr>
          </a:lstStyle>
          <a:p>
            <a:pPr>
              <a:defRPr/>
            </a:pPr>
            <a:fld id="{128F2108-0E0B-2F4F-B2C1-CCA461403AEE}" type="slidenum">
              <a:rPr lang="en-US" altLang="en-US"/>
              <a:pPr>
                <a:defRPr/>
              </a:pPr>
              <a:t>‹#›</a:t>
            </a:fld>
            <a:endParaRPr lang="en-US" altLang="en-US" dirty="0"/>
          </a:p>
        </p:txBody>
      </p:sp>
    </p:spTree>
    <p:extLst>
      <p:ext uri="{BB962C8B-B14F-4D97-AF65-F5344CB8AC3E}">
        <p14:creationId xmlns:p14="http://schemas.microsoft.com/office/powerpoint/2010/main" val="2679280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4800600"/>
            <a:ext cx="603567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12775"/>
            <a:ext cx="60356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5367338"/>
            <a:ext cx="60356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C81A279-258F-EA02-89A5-202B58DA99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2DFDB23-37A6-FF12-D109-340464949F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7484DCA-A6A3-CA05-0BC5-5751F3D41DFB}"/>
              </a:ext>
            </a:extLst>
          </p:cNvPr>
          <p:cNvSpPr>
            <a:spLocks noGrp="1" noChangeArrowheads="1"/>
          </p:cNvSpPr>
          <p:nvPr>
            <p:ph type="sldNum" sz="quarter" idx="12"/>
          </p:nvPr>
        </p:nvSpPr>
        <p:spPr>
          <a:ln/>
        </p:spPr>
        <p:txBody>
          <a:bodyPr/>
          <a:lstStyle>
            <a:lvl1pPr>
              <a:defRPr/>
            </a:lvl1pPr>
          </a:lstStyle>
          <a:p>
            <a:pPr>
              <a:defRPr/>
            </a:pPr>
            <a:fld id="{80FF8975-2DE6-9049-8BFE-7DB95961D371}" type="slidenum">
              <a:rPr lang="en-US" altLang="en-US"/>
              <a:pPr>
                <a:defRPr/>
              </a:pPr>
              <a:t>‹#›</a:t>
            </a:fld>
            <a:endParaRPr lang="en-US" altLang="en-US" dirty="0"/>
          </a:p>
        </p:txBody>
      </p:sp>
    </p:spTree>
    <p:extLst>
      <p:ext uri="{BB962C8B-B14F-4D97-AF65-F5344CB8AC3E}">
        <p14:creationId xmlns:p14="http://schemas.microsoft.com/office/powerpoint/2010/main" val="416640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CB52521-12B3-1AAC-E87D-D0BA1562945D}"/>
              </a:ext>
            </a:extLst>
          </p:cNvPr>
          <p:cNvSpPr>
            <a:spLocks noGrp="1" noChangeArrowheads="1"/>
          </p:cNvSpPr>
          <p:nvPr>
            <p:ph type="title"/>
          </p:nvPr>
        </p:nvSpPr>
        <p:spPr bwMode="auto">
          <a:xfrm>
            <a:off x="754063" y="609600"/>
            <a:ext cx="85502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F92AE7E-CAA4-A22D-D561-DB61FB093135}"/>
              </a:ext>
            </a:extLst>
          </p:cNvPr>
          <p:cNvSpPr>
            <a:spLocks noGrp="1" noChangeArrowheads="1"/>
          </p:cNvSpPr>
          <p:nvPr>
            <p:ph type="body" idx="1"/>
          </p:nvPr>
        </p:nvSpPr>
        <p:spPr bwMode="auto">
          <a:xfrm>
            <a:off x="754063" y="1981200"/>
            <a:ext cx="85502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F6FC2B8-F36E-4BAE-B473-B9C295EB16AB}"/>
              </a:ext>
            </a:extLst>
          </p:cNvPr>
          <p:cNvSpPr>
            <a:spLocks noGrp="1" noChangeArrowheads="1"/>
          </p:cNvSpPr>
          <p:nvPr>
            <p:ph type="dt" sz="half" idx="2"/>
          </p:nvPr>
        </p:nvSpPr>
        <p:spPr bwMode="auto">
          <a:xfrm>
            <a:off x="754063" y="6248400"/>
            <a:ext cx="20955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b="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601B6B07-E694-006E-72CA-E9E9E0E03FB4}"/>
              </a:ext>
            </a:extLst>
          </p:cNvPr>
          <p:cNvSpPr>
            <a:spLocks noGrp="1" noChangeArrowheads="1"/>
          </p:cNvSpPr>
          <p:nvPr>
            <p:ph type="ftr" sz="quarter" idx="3"/>
          </p:nvPr>
        </p:nvSpPr>
        <p:spPr bwMode="auto">
          <a:xfrm>
            <a:off x="1524000" y="6248400"/>
            <a:ext cx="6096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b="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F74C8F62-EC3F-6A24-F8D8-AFAAF9AD853A}"/>
              </a:ext>
            </a:extLst>
          </p:cNvPr>
          <p:cNvSpPr>
            <a:spLocks noGrp="1" noChangeArrowheads="1"/>
          </p:cNvSpPr>
          <p:nvPr>
            <p:ph type="sldNum" sz="quarter" idx="4"/>
          </p:nvPr>
        </p:nvSpPr>
        <p:spPr bwMode="auto">
          <a:xfrm>
            <a:off x="7208838" y="6248400"/>
            <a:ext cx="20955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1BC02383-EAE5-8146-A217-1CED3499FF05}"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francino@att.net"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ustomXml" Target="../ink/ink1.xml"/><Relationship Id="rId5" Type="http://schemas.openxmlformats.org/officeDocument/2006/relationships/image" Target="../media/image1.jpeg"/><Relationship Id="rId4" Type="http://schemas.openxmlformats.org/officeDocument/2006/relationships/hyperlink" Target="mailto:bhamera@outlook.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val 63">
            <a:extLst>
              <a:ext uri="{FF2B5EF4-FFF2-40B4-BE49-F238E27FC236}">
                <a16:creationId xmlns:a16="http://schemas.microsoft.com/office/drawing/2014/main" id="{4BB082DB-DC98-E832-7620-E018982C4717}"/>
              </a:ext>
            </a:extLst>
          </p:cNvPr>
          <p:cNvSpPr>
            <a:spLocks noChangeArrowheads="1"/>
          </p:cNvSpPr>
          <p:nvPr/>
        </p:nvSpPr>
        <p:spPr bwMode="auto">
          <a:xfrm>
            <a:off x="6796088" y="3633788"/>
            <a:ext cx="1266825" cy="1747837"/>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2" name="Oval 64">
            <a:extLst>
              <a:ext uri="{FF2B5EF4-FFF2-40B4-BE49-F238E27FC236}">
                <a16:creationId xmlns:a16="http://schemas.microsoft.com/office/drawing/2014/main" id="{7E8FFF28-CAD0-D502-6FD8-B7DA3BA7246D}"/>
              </a:ext>
            </a:extLst>
          </p:cNvPr>
          <p:cNvSpPr>
            <a:spLocks noChangeArrowheads="1"/>
          </p:cNvSpPr>
          <p:nvPr/>
        </p:nvSpPr>
        <p:spPr bwMode="auto">
          <a:xfrm>
            <a:off x="7770813" y="4216400"/>
            <a:ext cx="1314450" cy="141446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3" name="Oval 66">
            <a:extLst>
              <a:ext uri="{FF2B5EF4-FFF2-40B4-BE49-F238E27FC236}">
                <a16:creationId xmlns:a16="http://schemas.microsoft.com/office/drawing/2014/main" id="{B71C52D5-18BE-B289-C8DC-313E1EF170DE}"/>
              </a:ext>
            </a:extLst>
          </p:cNvPr>
          <p:cNvSpPr>
            <a:spLocks noChangeArrowheads="1"/>
          </p:cNvSpPr>
          <p:nvPr/>
        </p:nvSpPr>
        <p:spPr bwMode="auto">
          <a:xfrm>
            <a:off x="8451850" y="3633788"/>
            <a:ext cx="925513" cy="15811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4" name="Oval 67">
            <a:extLst>
              <a:ext uri="{FF2B5EF4-FFF2-40B4-BE49-F238E27FC236}">
                <a16:creationId xmlns:a16="http://schemas.microsoft.com/office/drawing/2014/main" id="{609D0E5D-B3A0-2166-8DC5-F0FBD176D918}"/>
              </a:ext>
            </a:extLst>
          </p:cNvPr>
          <p:cNvSpPr>
            <a:spLocks noChangeArrowheads="1"/>
          </p:cNvSpPr>
          <p:nvPr/>
        </p:nvSpPr>
        <p:spPr bwMode="auto">
          <a:xfrm>
            <a:off x="6553200" y="887413"/>
            <a:ext cx="1217613" cy="1914525"/>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5" name="Oval 71">
            <a:extLst>
              <a:ext uri="{FF2B5EF4-FFF2-40B4-BE49-F238E27FC236}">
                <a16:creationId xmlns:a16="http://schemas.microsoft.com/office/drawing/2014/main" id="{EA6B7B51-5634-D67D-91E3-FC1A83244ACD}"/>
              </a:ext>
            </a:extLst>
          </p:cNvPr>
          <p:cNvSpPr>
            <a:spLocks noChangeArrowheads="1"/>
          </p:cNvSpPr>
          <p:nvPr/>
        </p:nvSpPr>
        <p:spPr bwMode="auto">
          <a:xfrm>
            <a:off x="7916863" y="3384550"/>
            <a:ext cx="193675" cy="58261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6" name="Text Box 9">
            <a:extLst>
              <a:ext uri="{FF2B5EF4-FFF2-40B4-BE49-F238E27FC236}">
                <a16:creationId xmlns:a16="http://schemas.microsoft.com/office/drawing/2014/main" id="{3C896FAD-888E-66B1-EB03-A124C9E77FED}"/>
              </a:ext>
            </a:extLst>
          </p:cNvPr>
          <p:cNvSpPr txBox="1">
            <a:spLocks noChangeArrowheads="1"/>
          </p:cNvSpPr>
          <p:nvPr/>
        </p:nvSpPr>
        <p:spPr bwMode="auto">
          <a:xfrm>
            <a:off x="4257675" y="4003675"/>
            <a:ext cx="1106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sp>
        <p:nvSpPr>
          <p:cNvPr id="15367" name="Rectangle 1">
            <a:extLst>
              <a:ext uri="{FF2B5EF4-FFF2-40B4-BE49-F238E27FC236}">
                <a16:creationId xmlns:a16="http://schemas.microsoft.com/office/drawing/2014/main" id="{5D0CC944-5756-D0B8-7CD8-C49DB2EFD216}"/>
              </a:ext>
            </a:extLst>
          </p:cNvPr>
          <p:cNvSpPr>
            <a:spLocks noChangeArrowheads="1"/>
          </p:cNvSpPr>
          <p:nvPr/>
        </p:nvSpPr>
        <p:spPr bwMode="auto">
          <a:xfrm>
            <a:off x="6681788" y="2667000"/>
            <a:ext cx="3376612"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National Garden Clubs, Inc.</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Environmental School</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Series XI, Course 4</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Zoom Only</a:t>
            </a:r>
          </a:p>
          <a:p>
            <a:pPr algn="ctr" eaLnBrk="1" hangingPunct="1">
              <a:spcBef>
                <a:spcPct val="0"/>
              </a:spcBef>
              <a:buFontTx/>
              <a:buNone/>
            </a:pPr>
            <a:endParaRPr lang="en-US" altLang="en-US" sz="1400" dirty="0">
              <a:latin typeface="Arial" panose="020B0604020202020204" pitchFamily="34" charset="0"/>
              <a:cs typeface="Arial" panose="020B0604020202020204" pitchFamily="34" charset="0"/>
            </a:endParaRP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November 20 &amp; 21, 2025</a:t>
            </a:r>
          </a:p>
          <a:p>
            <a:pPr algn="ctr" eaLnBrk="1" hangingPunct="1">
              <a:spcBef>
                <a:spcPct val="0"/>
              </a:spcBef>
              <a:buFontTx/>
              <a:buNone/>
            </a:pPr>
            <a:endParaRPr lang="en-US" altLang="en-US" sz="1400" dirty="0">
              <a:latin typeface="Arial" panose="020B0604020202020204" pitchFamily="34" charset="0"/>
              <a:cs typeface="Arial" panose="020B0604020202020204" pitchFamily="34" charset="0"/>
            </a:endParaRP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Sponsored by </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Fort Myers – Lee County Garden Council, Inc.</a:t>
            </a:r>
          </a:p>
          <a:p>
            <a:pPr algn="ctr" eaLnBrk="1" hangingPunct="1">
              <a:spcBef>
                <a:spcPct val="0"/>
              </a:spcBef>
              <a:buFontTx/>
              <a:buNone/>
            </a:pPr>
            <a:endParaRPr lang="en-US" altLang="en-US" sz="1800" dirty="0">
              <a:latin typeface="Arial" panose="020B0604020202020204" pitchFamily="34" charset="0"/>
              <a:cs typeface="Arial" panose="020B0604020202020204" pitchFamily="34" charset="0"/>
            </a:endParaRP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A member of </a:t>
            </a: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District IX</a:t>
            </a: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Florida Federation of Garden Clubs, Inc.</a:t>
            </a: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Deep South Region</a:t>
            </a:r>
          </a:p>
          <a:p>
            <a:pPr algn="ctr" eaLnBrk="1" hangingPunct="1">
              <a:spcBef>
                <a:spcPct val="0"/>
              </a:spcBef>
              <a:buFontTx/>
              <a:buNone/>
            </a:pPr>
            <a:endParaRPr lang="en-US" altLang="en-US" sz="1800" dirty="0">
              <a:latin typeface="Arial" panose="020B0604020202020204" pitchFamily="34" charset="0"/>
              <a:cs typeface="Arial" panose="020B0604020202020204" pitchFamily="34" charset="0"/>
            </a:endParaRPr>
          </a:p>
          <a:p>
            <a:pPr algn="ctr" eaLnBrk="1" hangingPunct="1">
              <a:spcBef>
                <a:spcPct val="0"/>
              </a:spcBef>
              <a:buFontTx/>
              <a:buNone/>
            </a:pPr>
            <a:endParaRPr lang="en-US" altLang="en-US" sz="2400" dirty="0">
              <a:latin typeface="Arial" panose="020B0604020202020204" pitchFamily="34" charset="0"/>
              <a:cs typeface="Arial" panose="020B0604020202020204" pitchFamily="34" charset="0"/>
            </a:endParaRPr>
          </a:p>
        </p:txBody>
      </p:sp>
      <p:sp>
        <p:nvSpPr>
          <p:cNvPr id="15368" name="TextBox 36">
            <a:extLst>
              <a:ext uri="{FF2B5EF4-FFF2-40B4-BE49-F238E27FC236}">
                <a16:creationId xmlns:a16="http://schemas.microsoft.com/office/drawing/2014/main" id="{63CD32FF-E7BC-F0B0-04E7-9B21A3BB5267}"/>
              </a:ext>
            </a:extLst>
          </p:cNvPr>
          <p:cNvSpPr txBox="1">
            <a:spLocks noChangeArrowheads="1"/>
          </p:cNvSpPr>
          <p:nvPr/>
        </p:nvSpPr>
        <p:spPr bwMode="auto">
          <a:xfrm>
            <a:off x="171450" y="76200"/>
            <a:ext cx="3214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200">
                <a:latin typeface="Arial" panose="020B0604020202020204" pitchFamily="34" charset="0"/>
                <a:cs typeface="Arial" panose="020B0604020202020204" pitchFamily="34" charset="0"/>
              </a:rPr>
              <a:t>Fort Myers – Lee County Garden Council </a:t>
            </a:r>
          </a:p>
          <a:p>
            <a:pPr eaLnBrk="1" hangingPunct="1">
              <a:spcBef>
                <a:spcPct val="0"/>
              </a:spcBef>
              <a:buFontTx/>
              <a:buNone/>
            </a:pPr>
            <a:r>
              <a:rPr lang="en-US" altLang="en-US" sz="1200">
                <a:latin typeface="Arial" panose="020B0604020202020204" pitchFamily="34" charset="0"/>
                <a:cs typeface="Arial" panose="020B0604020202020204" pitchFamily="34" charset="0"/>
              </a:rPr>
              <a:t>Environmental School Series </a:t>
            </a:r>
          </a:p>
        </p:txBody>
      </p:sp>
      <p:sp>
        <p:nvSpPr>
          <p:cNvPr id="15369" name="TextBox 1">
            <a:extLst>
              <a:ext uri="{FF2B5EF4-FFF2-40B4-BE49-F238E27FC236}">
                <a16:creationId xmlns:a16="http://schemas.microsoft.com/office/drawing/2014/main" id="{0B66258A-5F8E-7CB5-9D28-506000129FB0}"/>
              </a:ext>
            </a:extLst>
          </p:cNvPr>
          <p:cNvSpPr txBox="1">
            <a:spLocks noChangeArrowheads="1"/>
          </p:cNvSpPr>
          <p:nvPr/>
        </p:nvSpPr>
        <p:spPr bwMode="auto">
          <a:xfrm>
            <a:off x="381000" y="381000"/>
            <a:ext cx="253146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For questions or more information,</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Please contact:</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Judy Francino</a:t>
            </a:r>
          </a:p>
          <a:p>
            <a:pPr eaLnBrk="1" hangingPunct="1">
              <a:spcBef>
                <a:spcPct val="0"/>
              </a:spcBef>
              <a:buFontTx/>
              <a:buNone/>
            </a:pPr>
            <a:r>
              <a:rPr lang="en-US" altLang="en-US" sz="1200" b="0" dirty="0">
                <a:latin typeface="Arial" panose="020B0604020202020204" pitchFamily="34" charset="0"/>
                <a:cs typeface="Arial" panose="020B0604020202020204" pitchFamily="34" charset="0"/>
                <a:hlinkClick r:id="rId3"/>
              </a:rPr>
              <a:t>Jfrancino@att.net</a:t>
            </a: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248 425-8713</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Or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Bernadette Hamera</a:t>
            </a:r>
          </a:p>
          <a:p>
            <a:pPr eaLnBrk="1" hangingPunct="1">
              <a:spcBef>
                <a:spcPct val="0"/>
              </a:spcBef>
              <a:buFontTx/>
              <a:buNone/>
            </a:pPr>
            <a:r>
              <a:rPr lang="en-US" altLang="en-US" sz="1200" b="0" dirty="0">
                <a:latin typeface="Arial" panose="020B0604020202020204" pitchFamily="34" charset="0"/>
                <a:cs typeface="Arial" panose="020B0604020202020204" pitchFamily="34" charset="0"/>
                <a:hlinkClick r:id="rId4"/>
              </a:rPr>
              <a:t>bhamera@outlook.com</a:t>
            </a: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248 233-1166</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A32E971-8E91-A8FA-1E6E-C73FE5CF34DA}"/>
              </a:ext>
            </a:extLst>
          </p:cNvPr>
          <p:cNvSpPr txBox="1"/>
          <p:nvPr/>
        </p:nvSpPr>
        <p:spPr>
          <a:xfrm>
            <a:off x="3810000" y="117475"/>
            <a:ext cx="2868613" cy="6740525"/>
          </a:xfrm>
          <a:prstGeom prst="rect">
            <a:avLst/>
          </a:prstGeom>
          <a:noFill/>
        </p:spPr>
        <p:txBody>
          <a:bodyPr wrap="none">
            <a:spAutoFit/>
          </a:bodyPr>
          <a:lstStyle/>
          <a:p>
            <a:pPr eaLnBrk="1" hangingPunct="1">
              <a:defRPr/>
            </a:pPr>
            <a:r>
              <a:rPr lang="en-US" sz="1200" dirty="0">
                <a:latin typeface="Arial" panose="020B0604020202020204" pitchFamily="34" charset="0"/>
                <a:cs typeface="Arial" panose="020B0604020202020204" pitchFamily="34" charset="0"/>
              </a:rPr>
              <a:t>National Garden Clubs, Inc.</a:t>
            </a:r>
          </a:p>
          <a:p>
            <a:pPr eaLnBrk="1" hangingPunct="1">
              <a:defRPr/>
            </a:pPr>
            <a:r>
              <a:rPr lang="en-US" sz="1200" dirty="0">
                <a:latin typeface="Arial" panose="020B0604020202020204" pitchFamily="34" charset="0"/>
                <a:cs typeface="Arial" panose="020B0604020202020204" pitchFamily="34" charset="0"/>
              </a:rPr>
              <a:t>Environmental School</a:t>
            </a:r>
          </a:p>
          <a:p>
            <a:pPr eaLnBrk="1" hangingPunct="1">
              <a:defRPr/>
            </a:pPr>
            <a:endParaRPr lang="en-US" sz="1200" b="0" dirty="0">
              <a:latin typeface="Arial" panose="020B0604020202020204" pitchFamily="34" charset="0"/>
              <a:cs typeface="Arial" panose="020B0604020202020204" pitchFamily="34" charset="0"/>
            </a:endParaRPr>
          </a:p>
          <a:p>
            <a:pPr eaLnBrk="1" hangingPunct="1">
              <a:defRPr/>
            </a:pPr>
            <a:r>
              <a:rPr lang="en-US" sz="1200" dirty="0">
                <a:latin typeface="Arial" panose="020B0604020202020204" pitchFamily="34" charset="0"/>
                <a:cs typeface="Arial" panose="020B0604020202020204" pitchFamily="34" charset="0"/>
              </a:rPr>
              <a:t>Goals and Objectives:</a:t>
            </a:r>
          </a:p>
          <a:p>
            <a:pPr eaLnBrk="1" hangingPunct="1">
              <a:defRPr/>
            </a:pPr>
            <a:endParaRPr lang="en-US" sz="1200" b="0" dirty="0">
              <a:latin typeface="Arial" panose="020B0604020202020204" pitchFamily="34" charset="0"/>
              <a:cs typeface="Arial" panose="020B0604020202020204" pitchFamily="34" charset="0"/>
            </a:endParaRPr>
          </a:p>
          <a:p>
            <a:pPr marL="228600" indent="-228600" eaLnBrk="1" hangingPunct="1">
              <a:buFontTx/>
              <a:buAutoNum type="alphaUcPeriod"/>
              <a:defRPr/>
            </a:pPr>
            <a:r>
              <a:rPr lang="en-US" sz="1200" b="0" dirty="0">
                <a:latin typeface="Arial" panose="020B0604020202020204" pitchFamily="34" charset="0"/>
                <a:cs typeface="Arial" panose="020B0604020202020204" pitchFamily="34" charset="0"/>
              </a:rPr>
              <a:t>Develop a citizenry that is aware </a:t>
            </a:r>
          </a:p>
          <a:p>
            <a:pPr eaLnBrk="1" hangingPunct="1">
              <a:defRPr/>
            </a:pPr>
            <a:r>
              <a:rPr lang="en-US" sz="1200" b="0" dirty="0">
                <a:latin typeface="Arial" panose="020B0604020202020204" pitchFamily="34" charset="0"/>
                <a:cs typeface="Arial" panose="020B0604020202020204" pitchFamily="34" charset="0"/>
              </a:rPr>
              <a:t>of, and concerned about, the total</a:t>
            </a:r>
          </a:p>
          <a:p>
            <a:pPr eaLnBrk="1" hangingPunct="1">
              <a:defRPr/>
            </a:pPr>
            <a:r>
              <a:rPr lang="en-US" sz="1200" b="0" dirty="0">
                <a:latin typeface="Arial" panose="020B0604020202020204" pitchFamily="34" charset="0"/>
                <a:cs typeface="Arial" panose="020B0604020202020204" pitchFamily="34" charset="0"/>
              </a:rPr>
              <a:t>Environment and its associated </a:t>
            </a:r>
          </a:p>
          <a:p>
            <a:pPr eaLnBrk="1" hangingPunct="1">
              <a:defRPr/>
            </a:pPr>
            <a:r>
              <a:rPr lang="en-US" sz="1200" b="0" dirty="0">
                <a:latin typeface="Arial" panose="020B0604020202020204" pitchFamily="34" charset="0"/>
                <a:cs typeface="Arial" panose="020B0604020202020204" pitchFamily="34" charset="0"/>
              </a:rPr>
              <a:t>problems, and which has the </a:t>
            </a:r>
          </a:p>
          <a:p>
            <a:pPr eaLnBrk="1" hangingPunct="1">
              <a:defRPr/>
            </a:pPr>
            <a:r>
              <a:rPr lang="en-US" sz="1200" b="0" dirty="0">
                <a:latin typeface="Arial" panose="020B0604020202020204" pitchFamily="34" charset="0"/>
                <a:cs typeface="Arial" panose="020B0604020202020204" pitchFamily="34" charset="0"/>
              </a:rPr>
              <a:t>knowledge, attitude, motivation,</a:t>
            </a:r>
          </a:p>
          <a:p>
            <a:pPr eaLnBrk="1" hangingPunct="1">
              <a:defRPr/>
            </a:pPr>
            <a:r>
              <a:rPr lang="en-US" sz="1200" b="0" dirty="0">
                <a:latin typeface="Arial" panose="020B0604020202020204" pitchFamily="34" charset="0"/>
                <a:cs typeface="Arial" panose="020B0604020202020204" pitchFamily="34" charset="0"/>
              </a:rPr>
              <a:t>skill and commitment to work</a:t>
            </a:r>
          </a:p>
          <a:p>
            <a:pPr eaLnBrk="1" hangingPunct="1">
              <a:defRPr/>
            </a:pPr>
            <a:r>
              <a:rPr lang="en-US" sz="1200" b="0" dirty="0">
                <a:latin typeface="Arial" panose="020B0604020202020204" pitchFamily="34" charset="0"/>
                <a:cs typeface="Arial" panose="020B0604020202020204" pitchFamily="34" charset="0"/>
              </a:rPr>
              <a:t>individually and collectively toward</a:t>
            </a:r>
          </a:p>
          <a:p>
            <a:pPr eaLnBrk="1" hangingPunct="1">
              <a:defRPr/>
            </a:pPr>
            <a:r>
              <a:rPr lang="en-US" sz="1200" b="0" dirty="0">
                <a:latin typeface="Arial" panose="020B0604020202020204" pitchFamily="34" charset="0"/>
                <a:cs typeface="Arial" panose="020B0604020202020204" pitchFamily="34" charset="0"/>
              </a:rPr>
              <a:t>solutions of current problems and </a:t>
            </a:r>
          </a:p>
          <a:p>
            <a:pPr eaLnBrk="1" hangingPunct="1">
              <a:defRPr/>
            </a:pPr>
            <a:r>
              <a:rPr lang="en-US" sz="1200" b="0" dirty="0">
                <a:latin typeface="Arial" panose="020B0604020202020204" pitchFamily="34" charset="0"/>
                <a:cs typeface="Arial" panose="020B0604020202020204" pitchFamily="34" charset="0"/>
              </a:rPr>
              <a:t>the prevention of new ones.</a:t>
            </a:r>
          </a:p>
          <a:p>
            <a:pPr eaLnBrk="1" hangingPunct="1">
              <a:defRPr/>
            </a:pPr>
            <a:r>
              <a:rPr lang="en-US" sz="1200" b="0" dirty="0">
                <a:latin typeface="Arial" panose="020B0604020202020204" pitchFamily="34" charset="0"/>
                <a:cs typeface="Arial" panose="020B0604020202020204" pitchFamily="34" charset="0"/>
              </a:rPr>
              <a:t>B. Promote NGC, Inc. Env. School</a:t>
            </a:r>
          </a:p>
          <a:p>
            <a:pPr eaLnBrk="1" hangingPunct="1">
              <a:defRPr/>
            </a:pPr>
            <a:r>
              <a:rPr lang="en-US" sz="1200" b="0" dirty="0">
                <a:latin typeface="Arial" panose="020B0604020202020204" pitchFamily="34" charset="0"/>
                <a:cs typeface="Arial" panose="020B0604020202020204" pitchFamily="34" charset="0"/>
              </a:rPr>
              <a:t>C. Foster value systems that </a:t>
            </a:r>
          </a:p>
          <a:p>
            <a:pPr eaLnBrk="1" hangingPunct="1">
              <a:defRPr/>
            </a:pPr>
            <a:r>
              <a:rPr lang="en-US" sz="1200" b="0" dirty="0">
                <a:latin typeface="Arial" panose="020B0604020202020204" pitchFamily="34" charset="0"/>
                <a:cs typeface="Arial" panose="020B0604020202020204" pitchFamily="34" charset="0"/>
              </a:rPr>
              <a:t>preserve the biotic community</a:t>
            </a:r>
          </a:p>
          <a:p>
            <a:pPr eaLnBrk="1" hangingPunct="1">
              <a:defRPr/>
            </a:pPr>
            <a:r>
              <a:rPr lang="en-US" sz="1200" b="0" dirty="0">
                <a:latin typeface="Arial" panose="020B0604020202020204" pitchFamily="34" charset="0"/>
                <a:cs typeface="Arial" panose="020B0604020202020204" pitchFamily="34" charset="0"/>
              </a:rPr>
              <a:t>D. Increase awareness of the </a:t>
            </a:r>
          </a:p>
          <a:p>
            <a:pPr eaLnBrk="1" hangingPunct="1">
              <a:defRPr/>
            </a:pPr>
            <a:r>
              <a:rPr lang="en-US" sz="1200" b="0" dirty="0">
                <a:latin typeface="Arial" panose="020B0604020202020204" pitchFamily="34" charset="0"/>
                <a:cs typeface="Arial" panose="020B0604020202020204" pitchFamily="34" charset="0"/>
              </a:rPr>
              <a:t>interdependence of life on earth</a:t>
            </a:r>
          </a:p>
          <a:p>
            <a:pPr eaLnBrk="1" hangingPunct="1">
              <a:defRPr/>
            </a:pPr>
            <a:r>
              <a:rPr lang="en-US" sz="1200" b="0" dirty="0">
                <a:latin typeface="Arial" panose="020B0604020202020204" pitchFamily="34" charset="0"/>
                <a:cs typeface="Arial" panose="020B0604020202020204" pitchFamily="34" charset="0"/>
              </a:rPr>
              <a:t>E. Prevent pollution to protect</a:t>
            </a:r>
          </a:p>
          <a:p>
            <a:pPr eaLnBrk="1" hangingPunct="1">
              <a:defRPr/>
            </a:pPr>
            <a:r>
              <a:rPr lang="en-US" sz="1200" b="0" dirty="0">
                <a:latin typeface="Arial" panose="020B0604020202020204" pitchFamily="34" charset="0"/>
                <a:cs typeface="Arial" panose="020B0604020202020204" pitchFamily="34" charset="0"/>
              </a:rPr>
              <a:t>public health and heal the planet</a:t>
            </a:r>
          </a:p>
          <a:p>
            <a:pPr eaLnBrk="1" hangingPunct="1">
              <a:defRPr/>
            </a:pPr>
            <a:r>
              <a:rPr lang="en-US" sz="1200" b="0" dirty="0">
                <a:latin typeface="Arial" panose="020B0604020202020204" pitchFamily="34" charset="0"/>
                <a:cs typeface="Arial" panose="020B0604020202020204" pitchFamily="34" charset="0"/>
              </a:rPr>
              <a:t>F. Help citizens become involved with</a:t>
            </a:r>
          </a:p>
          <a:p>
            <a:pPr eaLnBrk="1" hangingPunct="1">
              <a:defRPr/>
            </a:pPr>
            <a:r>
              <a:rPr lang="en-US" sz="1200" b="0" dirty="0">
                <a:latin typeface="Arial" panose="020B0604020202020204" pitchFamily="34" charset="0"/>
                <a:cs typeface="Arial" panose="020B0604020202020204" pitchFamily="34" charset="0"/>
              </a:rPr>
              <a:t>their communities and natural world</a:t>
            </a:r>
          </a:p>
          <a:p>
            <a:pPr eaLnBrk="1" hangingPunct="1">
              <a:defRPr/>
            </a:pPr>
            <a:r>
              <a:rPr lang="en-US" sz="1200" b="0" dirty="0">
                <a:latin typeface="Arial" panose="020B0604020202020204" pitchFamily="34" charset="0"/>
                <a:cs typeface="Arial" panose="020B0604020202020204" pitchFamily="34" charset="0"/>
              </a:rPr>
              <a:t>G. Network and reach out to all </a:t>
            </a:r>
          </a:p>
          <a:p>
            <a:pPr eaLnBrk="1" hangingPunct="1">
              <a:defRPr/>
            </a:pPr>
            <a:r>
              <a:rPr lang="en-US" sz="1200" b="0" dirty="0">
                <a:latin typeface="Arial" panose="020B0604020202020204" pitchFamily="34" charset="0"/>
                <a:cs typeface="Arial" panose="020B0604020202020204" pitchFamily="34" charset="0"/>
              </a:rPr>
              <a:t>segments of the community to </a:t>
            </a:r>
          </a:p>
          <a:p>
            <a:pPr eaLnBrk="1" hangingPunct="1">
              <a:defRPr/>
            </a:pPr>
            <a:r>
              <a:rPr lang="en-US" sz="1200" b="0" dirty="0">
                <a:latin typeface="Arial" panose="020B0604020202020204" pitchFamily="34" charset="0"/>
                <a:cs typeface="Arial" panose="020B0604020202020204" pitchFamily="34" charset="0"/>
              </a:rPr>
              <a:t>achieve goals</a:t>
            </a:r>
          </a:p>
          <a:p>
            <a:pPr eaLnBrk="1" hangingPunct="1">
              <a:defRPr/>
            </a:pPr>
            <a:r>
              <a:rPr lang="en-US" sz="1200" b="0" dirty="0">
                <a:latin typeface="Arial" panose="020B0604020202020204" pitchFamily="34" charset="0"/>
                <a:cs typeface="Arial" panose="020B0604020202020204" pitchFamily="34" charset="0"/>
              </a:rPr>
              <a:t>H. Encourage conservation education</a:t>
            </a:r>
          </a:p>
          <a:p>
            <a:pPr marL="285750" indent="-285750" eaLnBrk="1" hangingPunct="1">
              <a:buFontTx/>
              <a:buAutoNum type="romanUcPeriod"/>
              <a:defRPr/>
            </a:pPr>
            <a:r>
              <a:rPr lang="en-US" sz="1200" b="0" dirty="0">
                <a:latin typeface="Arial" panose="020B0604020202020204" pitchFamily="34" charset="0"/>
                <a:cs typeface="Arial" panose="020B0604020202020204" pitchFamily="34" charset="0"/>
              </a:rPr>
              <a:t>Promote inclusion of environmental</a:t>
            </a:r>
          </a:p>
          <a:p>
            <a:pPr eaLnBrk="1" hangingPunct="1">
              <a:defRPr/>
            </a:pPr>
            <a:r>
              <a:rPr lang="en-US" sz="1200" b="0" dirty="0">
                <a:latin typeface="Arial" panose="020B0604020202020204" pitchFamily="34" charset="0"/>
                <a:cs typeface="Arial" panose="020B0604020202020204" pitchFamily="34" charset="0"/>
              </a:rPr>
              <a:t>education in classrooms and youth</a:t>
            </a:r>
          </a:p>
          <a:p>
            <a:pPr eaLnBrk="1" hangingPunct="1">
              <a:defRPr/>
            </a:pPr>
            <a:r>
              <a:rPr lang="en-US" sz="1200" b="0" dirty="0">
                <a:latin typeface="Arial" panose="020B0604020202020204" pitchFamily="34" charset="0"/>
                <a:cs typeface="Arial" panose="020B0604020202020204" pitchFamily="34" charset="0"/>
              </a:rPr>
              <a:t>organizations throughout the </a:t>
            </a:r>
          </a:p>
          <a:p>
            <a:pPr eaLnBrk="1" hangingPunct="1">
              <a:defRPr/>
            </a:pPr>
            <a:r>
              <a:rPr lang="en-US" sz="1200" b="0" dirty="0">
                <a:latin typeface="Arial" panose="020B0604020202020204" pitchFamily="34" charset="0"/>
                <a:cs typeface="Arial" panose="020B0604020202020204" pitchFamily="34" charset="0"/>
              </a:rPr>
              <a:t>country</a:t>
            </a:r>
          </a:p>
          <a:p>
            <a:pPr eaLnBrk="1" hangingPunct="1">
              <a:defRPr/>
            </a:pPr>
            <a:r>
              <a:rPr lang="en-US" sz="1200" b="0" dirty="0">
                <a:latin typeface="Arial" panose="020B0604020202020204" pitchFamily="34" charset="0"/>
                <a:cs typeface="Arial" panose="020B0604020202020204" pitchFamily="34" charset="0"/>
              </a:rPr>
              <a:t>J. Establish Environmental Councils</a:t>
            </a:r>
          </a:p>
          <a:p>
            <a:pPr eaLnBrk="1" hangingPunct="1">
              <a:defRPr/>
            </a:pPr>
            <a:r>
              <a:rPr lang="en-US" sz="1200" b="0" dirty="0">
                <a:latin typeface="Arial" panose="020B0604020202020204" pitchFamily="34" charset="0"/>
                <a:cs typeface="Arial" panose="020B0604020202020204" pitchFamily="34" charset="0"/>
              </a:rPr>
              <a:t>to provide opportunity for personal</a:t>
            </a:r>
          </a:p>
          <a:p>
            <a:pPr eaLnBrk="1" hangingPunct="1">
              <a:defRPr/>
            </a:pPr>
            <a:r>
              <a:rPr lang="en-US" sz="1200" b="0" dirty="0">
                <a:latin typeface="Arial" panose="020B0604020202020204" pitchFamily="34" charset="0"/>
                <a:cs typeface="Arial" panose="020B0604020202020204" pitchFamily="34" charset="0"/>
              </a:rPr>
              <a:t>growth and community service for </a:t>
            </a:r>
          </a:p>
          <a:p>
            <a:pPr eaLnBrk="1" hangingPunct="1">
              <a:defRPr/>
            </a:pPr>
            <a:r>
              <a:rPr lang="en-US" sz="1200" b="0" dirty="0">
                <a:latin typeface="Arial" panose="020B0604020202020204" pitchFamily="34" charset="0"/>
                <a:cs typeface="Arial" panose="020B0604020202020204" pitchFamily="34" charset="0"/>
              </a:rPr>
              <a:t>NGC, Inc. Environmental Consultants</a:t>
            </a:r>
          </a:p>
          <a:p>
            <a:pPr eaLnBrk="1" hangingPunct="1">
              <a:defRPr/>
            </a:pPr>
            <a:r>
              <a:rPr lang="en-US" sz="1200" b="0" dirty="0">
                <a:latin typeface="Arial" panose="020B0604020202020204" pitchFamily="34" charset="0"/>
                <a:cs typeface="Arial" panose="020B0604020202020204" pitchFamily="34" charset="0"/>
              </a:rPr>
              <a:t>and Provisionals.</a:t>
            </a:r>
          </a:p>
        </p:txBody>
      </p:sp>
      <p:pic>
        <p:nvPicPr>
          <p:cNvPr id="15371" name="Picture 16" descr="page2image911740912">
            <a:extLst>
              <a:ext uri="{FF2B5EF4-FFF2-40B4-BE49-F238E27FC236}">
                <a16:creationId xmlns:a16="http://schemas.microsoft.com/office/drawing/2014/main" id="{67FE716E-6558-64E8-9410-4A1F8D2818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3000" y="558800"/>
            <a:ext cx="17272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7D89E20E-9147-CFC4-387F-BAC04701D5A8}"/>
                  </a:ext>
                </a:extLst>
              </p14:cNvPr>
              <p14:cNvContentPartPr/>
              <p14:nvPr/>
            </p14:nvContentPartPr>
            <p14:xfrm>
              <a:off x="1898088" y="3493824"/>
              <a:ext cx="360" cy="360"/>
            </p14:xfrm>
          </p:contentPart>
        </mc:Choice>
        <mc:Fallback>
          <p:pic>
            <p:nvPicPr>
              <p:cNvPr id="4" name="Ink 3">
                <a:extLst>
                  <a:ext uri="{FF2B5EF4-FFF2-40B4-BE49-F238E27FC236}">
                    <a16:creationId xmlns:a16="http://schemas.microsoft.com/office/drawing/2014/main" id="{7D89E20E-9147-CFC4-387F-BAC04701D5A8}"/>
                  </a:ext>
                </a:extLst>
              </p:cNvPr>
              <p:cNvPicPr/>
              <p:nvPr/>
            </p:nvPicPr>
            <p:blipFill>
              <a:blip r:embed="rId7"/>
              <a:stretch>
                <a:fillRect/>
              </a:stretch>
            </p:blipFill>
            <p:spPr>
              <a:xfrm>
                <a:off x="1889448" y="3484824"/>
                <a:ext cx="18000" cy="18000"/>
              </a:xfrm>
              <a:prstGeom prst="rect">
                <a:avLst/>
              </a:prstGeom>
            </p:spPr>
          </p:pic>
        </mc:Fallback>
      </mc:AlternateContent>
      <p:cxnSp>
        <p:nvCxnSpPr>
          <p:cNvPr id="6" name="Straight Arrow Connector 5">
            <a:extLst>
              <a:ext uri="{FF2B5EF4-FFF2-40B4-BE49-F238E27FC236}">
                <a16:creationId xmlns:a16="http://schemas.microsoft.com/office/drawing/2014/main" id="{3A9F6774-A05B-BD55-22E5-336543CEB5FA}"/>
              </a:ext>
            </a:extLst>
          </p:cNvPr>
          <p:cNvCxnSpPr/>
          <p:nvPr/>
        </p:nvCxnSpPr>
        <p:spPr bwMode="auto">
          <a:xfrm>
            <a:off x="457200" y="2819400"/>
            <a:ext cx="2514600" cy="0"/>
          </a:xfrm>
          <a:prstGeom prst="straightConnector1">
            <a:avLst/>
          </a:prstGeom>
          <a:solidFill>
            <a:schemeClr val="accent1"/>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a:extLst>
              <a:ext uri="{FF2B5EF4-FFF2-40B4-BE49-F238E27FC236}">
                <a16:creationId xmlns:a16="http://schemas.microsoft.com/office/drawing/2014/main" id="{72ABEBD3-450C-50B0-20B5-C1E00B3DE9ED}"/>
              </a:ext>
            </a:extLst>
          </p:cNvPr>
          <p:cNvSpPr txBox="1"/>
          <p:nvPr/>
        </p:nvSpPr>
        <p:spPr>
          <a:xfrm>
            <a:off x="304800" y="3124200"/>
            <a:ext cx="2855269" cy="3231654"/>
          </a:xfrm>
          <a:prstGeom prst="rect">
            <a:avLst/>
          </a:prstGeom>
          <a:noFill/>
        </p:spPr>
        <p:txBody>
          <a:bodyPr wrap="none" rtlCol="0">
            <a:spAutoFit/>
          </a:bodyPr>
          <a:lstStyle/>
          <a:p>
            <a:r>
              <a:rPr lang="en-US" sz="1200" b="0" dirty="0">
                <a:latin typeface="Arial" panose="020B0604020202020204" pitchFamily="34" charset="0"/>
                <a:cs typeface="Arial" panose="020B0604020202020204" pitchFamily="34" charset="0"/>
              </a:rPr>
              <a:t>Donna Donnelly</a:t>
            </a:r>
          </a:p>
          <a:p>
            <a:r>
              <a:rPr lang="en-US" sz="1200" b="0" dirty="0">
                <a:latin typeface="Arial" panose="020B0604020202020204" pitchFamily="34" charset="0"/>
                <a:cs typeface="Arial" panose="020B0604020202020204" pitchFamily="34" charset="0"/>
              </a:rPr>
              <a:t>President - National Garden Clubs, Inc.</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Christy </a:t>
            </a:r>
            <a:r>
              <a:rPr lang="en-US" sz="1200" b="0" dirty="0" err="1">
                <a:latin typeface="Arial" panose="020B0604020202020204" pitchFamily="34" charset="0"/>
                <a:cs typeface="Arial" panose="020B0604020202020204" pitchFamily="34" charset="0"/>
              </a:rPr>
              <a:t>Linke</a:t>
            </a:r>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President – Florida Federation of </a:t>
            </a:r>
          </a:p>
          <a:p>
            <a:r>
              <a:rPr lang="en-US" sz="1200" b="0" dirty="0">
                <a:latin typeface="Arial" panose="020B0604020202020204" pitchFamily="34" charset="0"/>
                <a:cs typeface="Arial" panose="020B0604020202020204" pitchFamily="34" charset="0"/>
              </a:rPr>
              <a:t>Garden Clubs, Inc.  (FFGC)</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Jennifer Barber </a:t>
            </a:r>
          </a:p>
          <a:p>
            <a:r>
              <a:rPr lang="en-US" sz="1200" b="0" dirty="0">
                <a:latin typeface="Arial" panose="020B0604020202020204" pitchFamily="34" charset="0"/>
                <a:cs typeface="Arial" panose="020B0604020202020204" pitchFamily="34" charset="0"/>
              </a:rPr>
              <a:t>FFGC Environmental &amp; Credentials</a:t>
            </a:r>
          </a:p>
          <a:p>
            <a:r>
              <a:rPr lang="en-US" sz="1200" b="0" dirty="0">
                <a:latin typeface="Arial" panose="020B0604020202020204" pitchFamily="34" charset="0"/>
                <a:cs typeface="Arial" panose="020B0604020202020204" pitchFamily="34" charset="0"/>
              </a:rPr>
              <a:t>Chairperson</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Susan Lawson</a:t>
            </a:r>
          </a:p>
          <a:p>
            <a:r>
              <a:rPr lang="en-US" sz="1200" b="0" dirty="0">
                <a:latin typeface="Arial" panose="020B0604020202020204" pitchFamily="34" charset="0"/>
                <a:cs typeface="Arial" panose="020B0604020202020204" pitchFamily="34" charset="0"/>
              </a:rPr>
              <a:t>FFGC Director, District IX </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Susan </a:t>
            </a:r>
            <a:r>
              <a:rPr lang="en-US" sz="1200" b="0" dirty="0" err="1">
                <a:latin typeface="Arial" panose="020B0604020202020204" pitchFamily="34" charset="0"/>
                <a:cs typeface="Arial" panose="020B0604020202020204" pitchFamily="34" charset="0"/>
              </a:rPr>
              <a:t>Fero</a:t>
            </a:r>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President, Fort Myers – Lee County </a:t>
            </a:r>
          </a:p>
          <a:p>
            <a:r>
              <a:rPr lang="en-US" sz="1200" b="0" dirty="0">
                <a:latin typeface="Arial" panose="020B0604020202020204" pitchFamily="34" charset="0"/>
                <a:cs typeface="Arial" panose="020B0604020202020204" pitchFamily="34" charset="0"/>
              </a:rPr>
              <a:t>Garden Council, Inc.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18">
            <a:extLst>
              <a:ext uri="{FF2B5EF4-FFF2-40B4-BE49-F238E27FC236}">
                <a16:creationId xmlns:a16="http://schemas.microsoft.com/office/drawing/2014/main" id="{0D7D2B85-2C21-217F-9C00-86FF1403D798}"/>
              </a:ext>
            </a:extLst>
          </p:cNvPr>
          <p:cNvSpPr txBox="1">
            <a:spLocks noChangeArrowheads="1"/>
          </p:cNvSpPr>
          <p:nvPr/>
        </p:nvSpPr>
        <p:spPr bwMode="auto">
          <a:xfrm>
            <a:off x="152400" y="152400"/>
            <a:ext cx="3200400"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Arial" panose="020B0604020202020204" pitchFamily="34" charset="0"/>
                <a:cs typeface="Arial" panose="020B0604020202020204" pitchFamily="34" charset="0"/>
              </a:rPr>
              <a:t>Environmental</a:t>
            </a:r>
          </a:p>
          <a:p>
            <a:pPr eaLnBrk="1" hangingPunct="1">
              <a:spcBef>
                <a:spcPct val="0"/>
              </a:spcBef>
              <a:buFontTx/>
              <a:buNone/>
            </a:pPr>
            <a:r>
              <a:rPr lang="en-US" altLang="en-US" sz="2000" dirty="0">
                <a:latin typeface="Arial" panose="020B0604020202020204" pitchFamily="34" charset="0"/>
                <a:cs typeface="Arial" panose="020B0604020202020204" pitchFamily="34" charset="0"/>
              </a:rPr>
              <a:t>School Series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The Environmental School provides continuing education about the land, water, air, and earth on which we live. Course content is established by National Garden Clubs, Inc. (NGC). Four sequenced courses (1 through 4) comprise a series.</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 </a:t>
            </a:r>
            <a:br>
              <a:rPr lang="en-US" altLang="en-US" sz="1200" b="0" dirty="0">
                <a:latin typeface="Arial" panose="020B0604020202020204" pitchFamily="34" charset="0"/>
                <a:cs typeface="Arial" panose="020B0604020202020204" pitchFamily="34" charset="0"/>
              </a:rPr>
            </a:br>
            <a:r>
              <a:rPr lang="en-US" altLang="en-US" sz="1200" b="0" dirty="0">
                <a:latin typeface="Arial" panose="020B0604020202020204" pitchFamily="34" charset="0"/>
                <a:cs typeface="Arial" panose="020B0604020202020204" pitchFamily="34" charset="0"/>
              </a:rPr>
              <a:t>Each course consists of ten hours of instruction, which will include field trips and tours to related locations.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These four courses must be completed within 7 years.  To become a Consultant, you must be a member in good standing of a Federated Garden Club.  Exams are optional, however, if you wish to be an accredited Environmental Consultant, you must take the exams.  After passing two courses, a student becomes a Provisional Consultant and may join an Environmental Consultants Council.  To remain in Good Standing, every five years Consultants must continue their education by attending an ES Refresher or Course, no exam required.  After a Consultant’s fourth refresher, the Consultant becomes a Master Consultant.  Consultants or Master Consultants may earn refresher credit only once within a calendar year.</a:t>
            </a:r>
            <a:br>
              <a:rPr lang="en-US" altLang="en-US" sz="1200" b="0" dirty="0">
                <a:latin typeface="Arial" panose="020B0604020202020204" pitchFamily="34" charset="0"/>
                <a:cs typeface="Arial" panose="020B0604020202020204" pitchFamily="34" charset="0"/>
              </a:rPr>
            </a:br>
            <a:endParaRPr lang="en-US" altLang="en-US" sz="1200" b="0" dirty="0">
              <a:latin typeface="Comic Sans MS" panose="030F0902030302020204" pitchFamily="66" charset="0"/>
            </a:endParaRPr>
          </a:p>
        </p:txBody>
      </p:sp>
      <p:sp>
        <p:nvSpPr>
          <p:cNvPr id="17410" name="TextBox 18">
            <a:extLst>
              <a:ext uri="{FF2B5EF4-FFF2-40B4-BE49-F238E27FC236}">
                <a16:creationId xmlns:a16="http://schemas.microsoft.com/office/drawing/2014/main" id="{ADD0E6EE-4C88-5FF5-4144-E47C767E1782}"/>
              </a:ext>
            </a:extLst>
          </p:cNvPr>
          <p:cNvSpPr txBox="1">
            <a:spLocks noChangeArrowheads="1"/>
          </p:cNvSpPr>
          <p:nvPr/>
        </p:nvSpPr>
        <p:spPr bwMode="auto">
          <a:xfrm>
            <a:off x="3500438" y="171450"/>
            <a:ext cx="2747962" cy="6478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200" dirty="0">
                <a:latin typeface="Arial" panose="020B0604020202020204" pitchFamily="34" charset="0"/>
                <a:cs typeface="Arial" panose="020B0604020202020204" pitchFamily="34" charset="0"/>
              </a:rPr>
              <a:t>Course 4:  Water &amp; Related Issues</a:t>
            </a:r>
          </a:p>
          <a:p>
            <a:pPr eaLnBrk="1" hangingPunct="1">
              <a:spcBef>
                <a:spcPct val="0"/>
              </a:spcBef>
              <a:buFontTx/>
              <a:buNone/>
            </a:pPr>
            <a:r>
              <a:rPr lang="en-US" altLang="en-US" sz="1200" dirty="0">
                <a:latin typeface="Arial" panose="020B0604020202020204" pitchFamily="34" charset="0"/>
                <a:cs typeface="Arial" panose="020B0604020202020204" pitchFamily="34" charset="0"/>
              </a:rPr>
              <a:t>Offered Thursday &amp; Friday,</a:t>
            </a:r>
          </a:p>
          <a:p>
            <a:pPr eaLnBrk="1" hangingPunct="1">
              <a:spcBef>
                <a:spcPct val="0"/>
              </a:spcBef>
              <a:buFontTx/>
              <a:buNone/>
            </a:pPr>
            <a:r>
              <a:rPr lang="en-US" altLang="en-US" sz="1200" dirty="0">
                <a:latin typeface="Arial" panose="020B0604020202020204" pitchFamily="34" charset="0"/>
                <a:cs typeface="Arial" panose="020B0604020202020204" pitchFamily="34" charset="0"/>
              </a:rPr>
              <a:t>November 20 &amp; 21, 2025</a:t>
            </a:r>
          </a:p>
          <a:p>
            <a:pPr eaLnBrk="1" hangingPunct="1">
              <a:spcBef>
                <a:spcPct val="0"/>
              </a:spcBef>
              <a:buFontTx/>
              <a:buNone/>
            </a:pPr>
            <a:r>
              <a:rPr lang="en-US" altLang="en-US" sz="1200" dirty="0">
                <a:latin typeface="Arial" panose="020B0604020202020204" pitchFamily="34" charset="0"/>
                <a:cs typeface="Arial" panose="020B0604020202020204" pitchFamily="34" charset="0"/>
              </a:rPr>
              <a:t>8:30 am – 4 pm  Cost:  $55 pp</a:t>
            </a:r>
          </a:p>
          <a:p>
            <a:pPr eaLnBrk="1" hangingPunct="1">
              <a:spcBef>
                <a:spcPct val="0"/>
              </a:spcBef>
              <a:buFontTx/>
              <a:buNone/>
            </a:pPr>
            <a:endParaRPr lang="en-US" altLang="en-US" sz="11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i="1" dirty="0">
                <a:latin typeface="Arial" panose="020B0604020202020204" pitchFamily="34" charset="0"/>
                <a:cs typeface="Arial" panose="020B0604020202020204" pitchFamily="34" charset="0"/>
              </a:rPr>
              <a:t>Classes open to all Garden Club members and the general public!</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400" dirty="0">
                <a:latin typeface="Arial" panose="020B0604020202020204" pitchFamily="34" charset="0"/>
                <a:cs typeface="Arial" panose="020B0604020202020204" pitchFamily="34" charset="0"/>
              </a:rPr>
              <a:t>Course 4 will take place </a:t>
            </a:r>
            <a:r>
              <a:rPr lang="en-US" altLang="en-US" sz="1400" u="sng" dirty="0">
                <a:latin typeface="Arial" panose="020B0604020202020204" pitchFamily="34" charset="0"/>
                <a:cs typeface="Arial" panose="020B0604020202020204" pitchFamily="34" charset="0"/>
              </a:rPr>
              <a:t>via Zoom</a:t>
            </a:r>
            <a:r>
              <a:rPr lang="en-US" altLang="en-US" sz="1400" dirty="0">
                <a:latin typeface="Arial" panose="020B0604020202020204" pitchFamily="34" charset="0"/>
                <a:cs typeface="Arial" panose="020B0604020202020204" pitchFamily="34" charset="0"/>
              </a:rPr>
              <a:t> - sponsored by the </a:t>
            </a:r>
          </a:p>
          <a:p>
            <a:pPr eaLnBrk="1" hangingPunct="1">
              <a:spcBef>
                <a:spcPct val="0"/>
              </a:spcBef>
              <a:buFontTx/>
              <a:buNone/>
            </a:pPr>
            <a:r>
              <a:rPr lang="en-US" altLang="en-US" sz="1400" dirty="0">
                <a:latin typeface="Arial" panose="020B0604020202020204" pitchFamily="34" charset="0"/>
                <a:cs typeface="Arial" panose="020B0604020202020204" pitchFamily="34" charset="0"/>
              </a:rPr>
              <a:t>Fort Myers – Lee County Garden Council Inc.</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This class will include 8 hour-long lectures with a 5 question exam after each.  There will also be a virtual Field Trip that must be attended to complete the course.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Exams will be administered via ClassMarker software.  All students</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must participate via laptop or desktop</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computer.  Smartphone participation </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will not be allowed.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You must submit an online version of NGC Form 6 or 7, with all appropriate approval signatures from state &amp; regional chairperson, depending on your status.   </a:t>
            </a:r>
          </a:p>
          <a:p>
            <a:pPr eaLnBrk="1" hangingPunct="1">
              <a:spcBef>
                <a:spcPct val="0"/>
              </a:spcBef>
              <a:buFontTx/>
              <a:buNone/>
            </a:pPr>
            <a:endParaRPr lang="en-US" altLang="en-US" sz="1200" dirty="0">
              <a:latin typeface="Arial" panose="020B0604020202020204" pitchFamily="34" charset="0"/>
              <a:cs typeface="Arial" panose="020B0604020202020204" pitchFamily="34" charset="0"/>
            </a:endParaRPr>
          </a:p>
        </p:txBody>
      </p:sp>
      <p:sp>
        <p:nvSpPr>
          <p:cNvPr id="6" name="TextBox 18">
            <a:extLst>
              <a:ext uri="{FF2B5EF4-FFF2-40B4-BE49-F238E27FC236}">
                <a16:creationId xmlns:a16="http://schemas.microsoft.com/office/drawing/2014/main" id="{7F5AEBCB-7690-3CF2-6EA2-A1FCDFD78DF1}"/>
              </a:ext>
            </a:extLst>
          </p:cNvPr>
          <p:cNvSpPr txBox="1">
            <a:spLocks noChangeArrowheads="1"/>
          </p:cNvSpPr>
          <p:nvPr/>
        </p:nvSpPr>
        <p:spPr bwMode="auto">
          <a:xfrm>
            <a:off x="6770688" y="0"/>
            <a:ext cx="3135312" cy="6924675"/>
          </a:xfrm>
          <a:prstGeom prst="rect">
            <a:avLst/>
          </a:prstGeom>
          <a:noFill/>
          <a:ln>
            <a:noFill/>
          </a:ln>
        </p:spPr>
        <p:txBody>
          <a:bodyPr>
            <a:spAutoFit/>
          </a:bodyPr>
          <a:lstStyle>
            <a:lvl1pPr eaLnBrk="0" hangingPunct="0">
              <a:defRPr sz="2800" b="1">
                <a:solidFill>
                  <a:schemeClr val="tx1"/>
                </a:solidFill>
                <a:latin typeface="Times New Roman" panose="02020603050405020304" pitchFamily="18" charset="0"/>
              </a:defRPr>
            </a:lvl1pPr>
            <a:lvl2pPr marL="742950" indent="-285750" eaLnBrk="0" hangingPunct="0">
              <a:defRPr sz="2800" b="1">
                <a:solidFill>
                  <a:schemeClr val="tx1"/>
                </a:solidFill>
                <a:latin typeface="Times New Roman" panose="02020603050405020304" pitchFamily="18" charset="0"/>
              </a:defRPr>
            </a:lvl2pPr>
            <a:lvl3pPr marL="1143000" indent="-228600" eaLnBrk="0" hangingPunct="0">
              <a:defRPr sz="2800" b="1">
                <a:solidFill>
                  <a:schemeClr val="tx1"/>
                </a:solidFill>
                <a:latin typeface="Times New Roman" panose="02020603050405020304" pitchFamily="18" charset="0"/>
              </a:defRPr>
            </a:lvl3pPr>
            <a:lvl4pPr marL="1600200" indent="-228600" eaLnBrk="0" hangingPunct="0">
              <a:defRPr sz="2800" b="1">
                <a:solidFill>
                  <a:schemeClr val="tx1"/>
                </a:solidFill>
                <a:latin typeface="Times New Roman" panose="02020603050405020304" pitchFamily="18" charset="0"/>
              </a:defRPr>
            </a:lvl4pPr>
            <a:lvl5pPr marL="2057400" indent="-228600" eaLnBrk="0" hangingPunct="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ctr" eaLnBrk="1" hangingPunct="1">
              <a:defRPr/>
            </a:pPr>
            <a:r>
              <a:rPr lang="en-US" altLang="en-US" sz="1200" dirty="0">
                <a:latin typeface="Arial" panose="020B0604020202020204" pitchFamily="34" charset="0"/>
                <a:cs typeface="Arial" panose="020B0604020202020204" pitchFamily="34" charset="0"/>
              </a:rPr>
              <a:t>NGC Environmental School</a:t>
            </a:r>
          </a:p>
          <a:p>
            <a:pPr algn="ctr" eaLnBrk="1" hangingPunct="1">
              <a:defRPr/>
            </a:pPr>
            <a:r>
              <a:rPr lang="en-US" altLang="en-US" sz="1200" dirty="0">
                <a:latin typeface="Arial" panose="020B0604020202020204" pitchFamily="34" charset="0"/>
                <a:cs typeface="Arial" panose="020B0604020202020204" pitchFamily="34" charset="0"/>
              </a:rPr>
              <a:t>Course # 4, Series XI</a:t>
            </a:r>
          </a:p>
          <a:p>
            <a:pPr algn="ctr" eaLnBrk="1" hangingPunct="1">
              <a:defRPr/>
            </a:pPr>
            <a:r>
              <a:rPr lang="en-US" altLang="en-US" sz="1200" dirty="0">
                <a:latin typeface="Arial" panose="020B0604020202020204" pitchFamily="34" charset="0"/>
                <a:cs typeface="Arial" panose="020B0604020202020204" pitchFamily="34" charset="0"/>
              </a:rPr>
              <a:t>November 20 &amp; 21, 2025</a:t>
            </a:r>
          </a:p>
          <a:p>
            <a:pPr algn="ctr" eaLnBrk="1" hangingPunct="1">
              <a:defRPr/>
            </a:pPr>
            <a:r>
              <a:rPr lang="en-US" altLang="en-US" sz="1200" dirty="0">
                <a:latin typeface="Arial" panose="020B0604020202020204" pitchFamily="34" charset="0"/>
                <a:cs typeface="Arial" panose="020B0604020202020204" pitchFamily="34" charset="0"/>
              </a:rPr>
              <a:t>Registration Form</a:t>
            </a:r>
          </a:p>
          <a:p>
            <a:pPr algn="ctr" eaLnBrk="1" hangingPunct="1">
              <a:defRPr/>
            </a:pPr>
            <a:r>
              <a:rPr lang="en-US" altLang="en-US" sz="1200" dirty="0">
                <a:latin typeface="Arial" panose="020B0604020202020204" pitchFamily="34" charset="0"/>
                <a:cs typeface="Arial" panose="020B0604020202020204" pitchFamily="34" charset="0"/>
              </a:rPr>
              <a:t>Zoom only</a:t>
            </a:r>
          </a:p>
          <a:p>
            <a:pPr algn="ctr" eaLnBrk="1" hangingPunct="1">
              <a:defRPr/>
            </a:pPr>
            <a:r>
              <a:rPr lang="en-US" altLang="en-US" sz="1200" i="1" dirty="0">
                <a:latin typeface="Arial" panose="020B0604020202020204" pitchFamily="34" charset="0"/>
                <a:cs typeface="Arial" panose="020B0604020202020204" pitchFamily="34" charset="0"/>
              </a:rPr>
              <a:t>Deadline for Registration: NOV  7</a:t>
            </a:r>
          </a:p>
          <a:p>
            <a:pPr algn="ctr" eaLnBrk="1" hangingPunct="1">
              <a:defRPr/>
            </a:pPr>
            <a:r>
              <a:rPr lang="en-US" altLang="en-US" sz="1200" i="1" dirty="0">
                <a:latin typeface="Arial" panose="020B0604020202020204" pitchFamily="34" charset="0"/>
                <a:cs typeface="Arial" panose="020B0604020202020204" pitchFamily="34" charset="0"/>
              </a:rPr>
              <a:t>Number of students will be limited!</a:t>
            </a:r>
          </a:p>
          <a:p>
            <a:pPr algn="ctr" eaLnBrk="1" hangingPunct="1">
              <a:defRPr/>
            </a:pPr>
            <a:r>
              <a:rPr lang="en-US" altLang="en-US" sz="1200" i="1" dirty="0">
                <a:latin typeface="Arial" panose="020B0604020202020204" pitchFamily="34" charset="0"/>
                <a:cs typeface="Arial" panose="020B0604020202020204" pitchFamily="34" charset="0"/>
              </a:rPr>
              <a:t>Register Early!</a:t>
            </a:r>
          </a:p>
          <a:p>
            <a:pPr algn="ctr" eaLnBrk="1" hangingPunct="1">
              <a:defRPr/>
            </a:pPr>
            <a:endParaRPr lang="en-US" altLang="en-US" sz="1200" i="1"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Name____________________________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Address__________________________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_________________________________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Home Phone______________________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Cell Phone 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Email____________________________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Garden Club_____________________________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District &amp; State 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marL="285750" indent="-285750" eaLnBrk="1" hangingPunct="1">
              <a:buFont typeface="Wingdings" panose="05000000000000000000" pitchFamily="2" charset="2"/>
              <a:buChar char="q"/>
              <a:defRPr/>
            </a:pPr>
            <a:r>
              <a:rPr lang="en-US" altLang="en-US" sz="1200" dirty="0">
                <a:latin typeface="Arial" panose="020B0604020202020204" pitchFamily="34" charset="0"/>
                <a:cs typeface="Arial" panose="020B0604020202020204" pitchFamily="34" charset="0"/>
              </a:rPr>
              <a:t>Student</a:t>
            </a:r>
          </a:p>
          <a:p>
            <a:pPr marL="285750" indent="-285750" eaLnBrk="1" hangingPunct="1">
              <a:buFont typeface="Wingdings" panose="05000000000000000000" pitchFamily="2" charset="2"/>
              <a:buChar char="q"/>
              <a:defRPr/>
            </a:pPr>
            <a:r>
              <a:rPr lang="en-US" altLang="en-US" sz="1200" dirty="0">
                <a:latin typeface="Arial" panose="020B0604020202020204" pitchFamily="34" charset="0"/>
                <a:cs typeface="Arial" panose="020B0604020202020204" pitchFamily="34" charset="0"/>
              </a:rPr>
              <a:t>Refresher Class (No Exam Required)</a:t>
            </a:r>
          </a:p>
          <a:p>
            <a:pPr eaLnBrk="1" hangingPunct="1">
              <a:defRPr/>
            </a:pPr>
            <a:r>
              <a:rPr lang="en-US" altLang="en-US" sz="1200" b="0" dirty="0">
                <a:latin typeface="Arial" panose="020B0604020202020204" pitchFamily="34" charset="0"/>
                <a:cs typeface="Arial" panose="020B0604020202020204" pitchFamily="34" charset="0"/>
              </a:rPr>
              <a:t>Send Registration form with check for $55 to Fort Myers – Lee County Garden Council, Inc.</a:t>
            </a:r>
          </a:p>
          <a:p>
            <a:pPr eaLnBrk="1" hangingPunct="1">
              <a:defRPr/>
            </a:pPr>
            <a:r>
              <a:rPr lang="en-US" altLang="en-US" sz="1200" dirty="0">
                <a:latin typeface="Arial" panose="020B0604020202020204" pitchFamily="34" charset="0"/>
                <a:cs typeface="Arial" panose="020B0604020202020204" pitchFamily="34" charset="0"/>
              </a:rPr>
              <a:t>Mail to Bernadette Hamera</a:t>
            </a:r>
          </a:p>
          <a:p>
            <a:pPr eaLnBrk="1" hangingPunct="1">
              <a:defRPr/>
            </a:pPr>
            <a:r>
              <a:rPr lang="en-US" altLang="en-US" sz="1200" dirty="0">
                <a:latin typeface="Arial" panose="020B0604020202020204" pitchFamily="34" charset="0"/>
                <a:cs typeface="Arial" panose="020B0604020202020204" pitchFamily="34" charset="0"/>
              </a:rPr>
              <a:t>8740 Lueck Lane #1</a:t>
            </a:r>
          </a:p>
          <a:p>
            <a:pPr eaLnBrk="1" hangingPunct="1">
              <a:defRPr/>
            </a:pPr>
            <a:r>
              <a:rPr lang="en-US" altLang="en-US" sz="1200" dirty="0">
                <a:latin typeface="Arial" panose="020B0604020202020204" pitchFamily="34" charset="0"/>
                <a:cs typeface="Arial" panose="020B0604020202020204" pitchFamily="34" charset="0"/>
              </a:rPr>
              <a:t>Fort Myers, FL  33919</a:t>
            </a:r>
          </a:p>
          <a:p>
            <a:pPr eaLnBrk="1" hangingPunct="1">
              <a:defRPr/>
            </a:pPr>
            <a:r>
              <a:rPr lang="en-US" altLang="en-US" sz="1200" dirty="0" err="1">
                <a:latin typeface="Arial" panose="020B0604020202020204" pitchFamily="34" charset="0"/>
                <a:cs typeface="Arial" panose="020B0604020202020204" pitchFamily="34" charset="0"/>
              </a:rPr>
              <a:t>bhamera@outlook.com</a:t>
            </a:r>
            <a:endParaRPr lang="en-US" altLang="en-US" sz="1200" dirty="0">
              <a:latin typeface="Arial" panose="020B0604020202020204" pitchFamily="34" charset="0"/>
              <a:cs typeface="Arial" panose="020B0604020202020204" pitchFamily="34" charset="0"/>
            </a:endParaRPr>
          </a:p>
        </p:txBody>
      </p:sp>
      <p:sp>
        <p:nvSpPr>
          <p:cNvPr id="17412" name="Rectangle 2">
            <a:extLst>
              <a:ext uri="{FF2B5EF4-FFF2-40B4-BE49-F238E27FC236}">
                <a16:creationId xmlns:a16="http://schemas.microsoft.com/office/drawing/2014/main" id="{1072400E-9A19-A624-601A-801D0EAE7485}"/>
              </a:ext>
            </a:extLst>
          </p:cNvPr>
          <p:cNvSpPr>
            <a:spLocks noChangeArrowheads="1"/>
          </p:cNvSpPr>
          <p:nvPr/>
        </p:nvSpPr>
        <p:spPr bwMode="auto">
          <a:xfrm>
            <a:off x="3500438" y="171450"/>
            <a:ext cx="2595562" cy="971550"/>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cxnSp>
        <p:nvCxnSpPr>
          <p:cNvPr id="17413" name="Straight Connector 6">
            <a:extLst>
              <a:ext uri="{FF2B5EF4-FFF2-40B4-BE49-F238E27FC236}">
                <a16:creationId xmlns:a16="http://schemas.microsoft.com/office/drawing/2014/main" id="{A26402CC-B582-C844-92E4-022E676B47BA}"/>
              </a:ext>
            </a:extLst>
          </p:cNvPr>
          <p:cNvCxnSpPr>
            <a:cxnSpLocks noChangeShapeType="1"/>
          </p:cNvCxnSpPr>
          <p:nvPr/>
        </p:nvCxnSpPr>
        <p:spPr bwMode="auto">
          <a:xfrm>
            <a:off x="6629400" y="0"/>
            <a:ext cx="0" cy="6858000"/>
          </a:xfrm>
          <a:prstGeom prst="line">
            <a:avLst/>
          </a:prstGeom>
          <a:noFill/>
          <a:ln w="95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3820717</TotalTime>
  <Words>760</Words>
  <Application>Microsoft Macintosh PowerPoint</Application>
  <PresentationFormat>Custom</PresentationFormat>
  <Paragraphs>146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Comic Sans MS</vt:lpstr>
      <vt:lpstr>Times New Roman</vt:lpstr>
      <vt:lpstr>Wingdings</vt:lpstr>
      <vt:lpstr>Default Design</vt:lpstr>
      <vt:lpstr>PowerPoint Presentation</vt:lpstr>
      <vt:lpstr>PowerPoint Presentation</vt:lpstr>
    </vt:vector>
  </TitlesOfParts>
  <Company>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Ann Garback</dc:creator>
  <cp:lastModifiedBy>Judy Francino</cp:lastModifiedBy>
  <cp:revision>179</cp:revision>
  <cp:lastPrinted>2025-06-27T18:11:19Z</cp:lastPrinted>
  <dcterms:created xsi:type="dcterms:W3CDTF">1997-01-01T08:12:04Z</dcterms:created>
  <dcterms:modified xsi:type="dcterms:W3CDTF">2025-06-27T18:11:21Z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_Steward">
    <vt:lpwstr>Welsher-King L u238548</vt:lpwstr>
  </property>
  <property fmtid="{D5CDD505-2E9C-101B-9397-08002B2CF9AE}" pid="3" name="Information_Classification">
    <vt:lpwstr>NONE</vt:lpwstr>
  </property>
  <property fmtid="{D5CDD505-2E9C-101B-9397-08002B2CF9AE}" pid="4" name="Record_Title_ID">
    <vt:lpwstr>72</vt:lpwstr>
  </property>
  <property fmtid="{D5CDD505-2E9C-101B-9397-08002B2CF9AE}" pid="5" name="Initial_Creation_Date">
    <vt:lpwstr>2/19/2008 7:32:13 PM</vt:lpwstr>
  </property>
  <property fmtid="{D5CDD505-2E9C-101B-9397-08002B2CF9AE}" pid="6" name="Retention_Period_Start_Date">
    <vt:lpwstr>2/19/2008</vt:lpwstr>
  </property>
  <property fmtid="{D5CDD505-2E9C-101B-9397-08002B2CF9AE}" pid="7" name="Last_Reviewed_Date">
    <vt:lpwstr/>
  </property>
  <property fmtid="{D5CDD505-2E9C-101B-9397-08002B2CF9AE}" pid="8" name="Retention_Review_Frequency">
    <vt:lpwstr/>
  </property>
</Properties>
</file>